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427C73-9AEF-455E-8DD8-2D81AD53746E}"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4100912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27C73-9AEF-455E-8DD8-2D81AD53746E}"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867994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27C73-9AEF-455E-8DD8-2D81AD53746E}"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153015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27C73-9AEF-455E-8DD8-2D81AD53746E}"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2672855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427C73-9AEF-455E-8DD8-2D81AD53746E}" type="datetimeFigureOut">
              <a:rPr lang="en-US" smtClean="0"/>
              <a:t>3/12/2013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4242418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427C73-9AEF-455E-8DD8-2D81AD53746E}"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1024561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427C73-9AEF-455E-8DD8-2D81AD53746E}" type="datetimeFigureOut">
              <a:rPr lang="en-US" smtClean="0"/>
              <a:t>3/12/2013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4195625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427C73-9AEF-455E-8DD8-2D81AD53746E}" type="datetimeFigureOut">
              <a:rPr lang="en-US" smtClean="0"/>
              <a:t>3/12/2013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351481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27C73-9AEF-455E-8DD8-2D81AD53746E}" type="datetimeFigureOut">
              <a:rPr lang="en-US" smtClean="0"/>
              <a:t>3/12/2013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2539607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27C73-9AEF-455E-8DD8-2D81AD53746E}"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3297558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27C73-9AEF-455E-8DD8-2D81AD53746E}" type="datetimeFigureOut">
              <a:rPr lang="en-US" smtClean="0"/>
              <a:t>3/12/2013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0447DE-C98F-4BC4-9606-23A013B839F3}" type="slidenum">
              <a:rPr lang="en-US" smtClean="0"/>
              <a:t>‹#›</a:t>
            </a:fld>
            <a:endParaRPr lang="en-US"/>
          </a:p>
        </p:txBody>
      </p:sp>
    </p:spTree>
    <p:extLst>
      <p:ext uri="{BB962C8B-B14F-4D97-AF65-F5344CB8AC3E}">
        <p14:creationId xmlns:p14="http://schemas.microsoft.com/office/powerpoint/2010/main" val="1903270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427C73-9AEF-455E-8DD8-2D81AD53746E}" type="datetimeFigureOut">
              <a:rPr lang="en-US" smtClean="0"/>
              <a:t>3/12/2013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0447DE-C98F-4BC4-9606-23A013B839F3}" type="slidenum">
              <a:rPr lang="en-US" smtClean="0"/>
              <a:t>‹#›</a:t>
            </a:fld>
            <a:endParaRPr lang="en-US"/>
          </a:p>
        </p:txBody>
      </p:sp>
    </p:spTree>
    <p:extLst>
      <p:ext uri="{BB962C8B-B14F-4D97-AF65-F5344CB8AC3E}">
        <p14:creationId xmlns:p14="http://schemas.microsoft.com/office/powerpoint/2010/main" val="3391682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ds@lugs.com" TargetMode="External"/><Relationship Id="rId2" Type="http://schemas.openxmlformats.org/officeDocument/2006/relationships/hyperlink" Target="mailto:christopher.morrow@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GROW</a:t>
            </a:r>
            <a:r>
              <a:rPr lang="en-US" dirty="0"/>
              <a:t/>
            </a:r>
            <a:br>
              <a:rPr lang="en-US" dirty="0"/>
            </a:br>
            <a:r>
              <a:rPr lang="en-US" dirty="0"/>
              <a:t>Agenda and WG Status</a:t>
            </a:r>
          </a:p>
        </p:txBody>
      </p:sp>
      <p:sp>
        <p:nvSpPr>
          <p:cNvPr id="3" name="Subtitle 2"/>
          <p:cNvSpPr>
            <a:spLocks noGrp="1"/>
          </p:cNvSpPr>
          <p:nvPr>
            <p:ph type="subTitle" idx="1"/>
          </p:nvPr>
        </p:nvSpPr>
        <p:spPr/>
        <p:txBody>
          <a:bodyPr>
            <a:normAutofit fontScale="85000" lnSpcReduction="20000"/>
          </a:bodyPr>
          <a:lstStyle/>
          <a:p>
            <a:r>
              <a:rPr lang="en-US" dirty="0" smtClean="0"/>
              <a:t>Chris Morrow</a:t>
            </a:r>
          </a:p>
          <a:p>
            <a:r>
              <a:rPr lang="en-US" dirty="0" smtClean="0">
                <a:hlinkClick r:id="rId2"/>
              </a:rPr>
              <a:t>christopher.morrow@gmail.com</a:t>
            </a:r>
            <a:endParaRPr lang="en-US" dirty="0" smtClean="0"/>
          </a:p>
          <a:p>
            <a:r>
              <a:rPr lang="en-US" dirty="0" smtClean="0"/>
              <a:t>Peter Schoenmaker</a:t>
            </a:r>
          </a:p>
          <a:p>
            <a:r>
              <a:rPr lang="en-US" dirty="0" smtClean="0">
                <a:hlinkClick r:id="rId3"/>
              </a:rPr>
              <a:t>pds@lugs.com</a:t>
            </a:r>
            <a:endParaRPr lang="en-US" dirty="0" smtClean="0"/>
          </a:p>
          <a:p>
            <a:endParaRPr lang="en-US" dirty="0" smtClean="0"/>
          </a:p>
        </p:txBody>
      </p:sp>
    </p:spTree>
    <p:extLst>
      <p:ext uri="{BB962C8B-B14F-4D97-AF65-F5344CB8AC3E}">
        <p14:creationId xmlns:p14="http://schemas.microsoft.com/office/powerpoint/2010/main" val="3031624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Notewell</a:t>
            </a:r>
            <a:endParaRPr lang="en-US" dirty="0"/>
          </a:p>
        </p:txBody>
      </p:sp>
      <p:sp>
        <p:nvSpPr>
          <p:cNvPr id="3" name="Content Placeholder 2"/>
          <p:cNvSpPr>
            <a:spLocks noGrp="1"/>
          </p:cNvSpPr>
          <p:nvPr>
            <p:ph idx="1"/>
          </p:nvPr>
        </p:nvSpPr>
        <p:spPr>
          <a:xfrm>
            <a:off x="457200" y="1143000"/>
            <a:ext cx="8229600" cy="5410200"/>
          </a:xfrm>
        </p:spPr>
        <p:txBody>
          <a:bodyPr>
            <a:noAutofit/>
          </a:bodyPr>
          <a:lstStyle/>
          <a:p>
            <a:pPr marL="0" indent="0">
              <a:buNone/>
            </a:pPr>
            <a:r>
              <a:rPr lang="en-US" sz="1200"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endParaRPr lang="en-US" sz="1200" dirty="0" smtClean="0"/>
          </a:p>
          <a:p>
            <a:r>
              <a:rPr lang="en-US" sz="1200" dirty="0" smtClean="0"/>
              <a:t>The IETF plenary session</a:t>
            </a:r>
          </a:p>
          <a:p>
            <a:r>
              <a:rPr lang="en-US" sz="1200" dirty="0" smtClean="0"/>
              <a:t>The IESG, or any member thereof on behalf of the IESG</a:t>
            </a:r>
          </a:p>
          <a:p>
            <a:r>
              <a:rPr lang="en-US" sz="1200" dirty="0" smtClean="0"/>
              <a:t>Any IETF mailing list, including the IETF list itself, any working group or design team list, or any other list functioning under IETF auspices</a:t>
            </a:r>
          </a:p>
          <a:p>
            <a:r>
              <a:rPr lang="en-US" sz="1200" dirty="0" smtClean="0"/>
              <a:t>Any IETF working group or portion thereof</a:t>
            </a:r>
          </a:p>
          <a:p>
            <a:r>
              <a:rPr lang="en-US" sz="1200" dirty="0" smtClean="0"/>
              <a:t>Any Birds of a Feather (BOF) session</a:t>
            </a:r>
          </a:p>
          <a:p>
            <a:r>
              <a:rPr lang="en-US" sz="1200" dirty="0" smtClean="0"/>
              <a:t>The IAB or any member thereof on behalf of the IAB</a:t>
            </a:r>
          </a:p>
          <a:p>
            <a:r>
              <a:rPr lang="en-US" sz="1200" dirty="0" smtClean="0"/>
              <a:t>The RFC Editor or the Internet-Drafts function</a:t>
            </a:r>
          </a:p>
          <a:p>
            <a:pPr marL="0" indent="0">
              <a:buNone/>
            </a:pPr>
            <a:endParaRPr lang="en-US" sz="1200" dirty="0" smtClean="0"/>
          </a:p>
          <a:p>
            <a:pPr marL="0" indent="0">
              <a:buNone/>
            </a:pPr>
            <a:r>
              <a:rPr lang="en-US" sz="1200" dirty="0" smtClean="0"/>
              <a:t>All IETF Contributions are subject to the rules of RFC 5378 and RFC 3979 (updated by RFC 4879).</a:t>
            </a:r>
          </a:p>
          <a:p>
            <a:pPr marL="0" indent="0">
              <a:buNone/>
            </a:pPr>
            <a:endParaRPr lang="en-US" sz="1200" dirty="0" smtClean="0"/>
          </a:p>
          <a:p>
            <a:pPr marL="0" indent="0">
              <a:buNone/>
            </a:pPr>
            <a:r>
              <a:rPr lang="en-US" sz="1200" dirty="0" smtClean="0"/>
              <a:t>Statements made outside of an IETF session, mailing list or other function, that are clearly not intended to be input to an IETF activity, group or function, are not IETF Contributions in the context of this notice.</a:t>
            </a:r>
          </a:p>
          <a:p>
            <a:pPr marL="0" indent="0">
              <a:buNone/>
            </a:pPr>
            <a:endParaRPr lang="en-US" sz="1200" dirty="0" smtClean="0"/>
          </a:p>
          <a:p>
            <a:pPr marL="0" indent="0">
              <a:buNone/>
            </a:pPr>
            <a:r>
              <a:rPr lang="en-US" sz="1200" dirty="0" smtClean="0"/>
              <a:t>Please consult RFC 5378 and RFC 3979 for details.</a:t>
            </a:r>
          </a:p>
          <a:p>
            <a:pPr marL="0" indent="0">
              <a:buNone/>
            </a:pPr>
            <a:endParaRPr lang="en-US" sz="1200" dirty="0" smtClean="0"/>
          </a:p>
          <a:p>
            <a:pPr marL="0" indent="0">
              <a:buNone/>
            </a:pPr>
            <a:r>
              <a:rPr lang="en-US" sz="1200" dirty="0" smtClean="0"/>
              <a:t>A participant in any IETF activity is deemed to accept all IETF rules of process, as documented in Best Current Practices RFCs and IESG Statements.</a:t>
            </a:r>
          </a:p>
          <a:p>
            <a:pPr marL="0" indent="0">
              <a:buNone/>
            </a:pPr>
            <a:endParaRPr lang="en-US" sz="1200" dirty="0" smtClean="0"/>
          </a:p>
          <a:p>
            <a:pPr marL="0" indent="0">
              <a:buNone/>
            </a:pPr>
            <a:r>
              <a:rPr lang="en-US" sz="1200" dirty="0" smtClean="0"/>
              <a:t>A participant in any IETF activity acknowledges that written, audio and video records of meetings may be made and may be available to the public. </a:t>
            </a:r>
            <a:endParaRPr lang="en-US" sz="1200" dirty="0"/>
          </a:p>
        </p:txBody>
      </p:sp>
    </p:spTree>
    <p:extLst>
      <p:ext uri="{BB962C8B-B14F-4D97-AF65-F5344CB8AC3E}">
        <p14:creationId xmlns:p14="http://schemas.microsoft.com/office/powerpoint/2010/main" val="3385232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err="1" smtClean="0"/>
              <a:t>Administrivia</a:t>
            </a:r>
            <a:r>
              <a:rPr lang="en-US" dirty="0" smtClean="0"/>
              <a:t>					5 min</a:t>
            </a:r>
            <a:endParaRPr lang="en-US" dirty="0"/>
          </a:p>
          <a:p>
            <a:pPr lvl="1"/>
            <a:r>
              <a:rPr lang="en-US" dirty="0" smtClean="0"/>
              <a:t>blue sheets</a:t>
            </a:r>
          </a:p>
          <a:p>
            <a:pPr lvl="1"/>
            <a:r>
              <a:rPr lang="en-US" dirty="0" smtClean="0"/>
              <a:t>Scribes</a:t>
            </a:r>
          </a:p>
          <a:p>
            <a:r>
              <a:rPr lang="en-US" dirty="0" smtClean="0"/>
              <a:t>draft-cardona-filtering-threats-01	20 min</a:t>
            </a:r>
          </a:p>
          <a:p>
            <a:pPr lvl="1"/>
            <a:r>
              <a:rPr lang="en-US" dirty="0" smtClean="0"/>
              <a:t> 	Juan </a:t>
            </a:r>
            <a:r>
              <a:rPr lang="en-US" dirty="0" err="1" smtClean="0"/>
              <a:t>Camilo</a:t>
            </a:r>
            <a:r>
              <a:rPr lang="en-US" smtClean="0"/>
              <a:t> Cardona</a:t>
            </a:r>
            <a:endParaRPr lang="en-US" dirty="0" smtClean="0"/>
          </a:p>
        </p:txBody>
      </p:sp>
    </p:spTree>
    <p:extLst>
      <p:ext uri="{BB962C8B-B14F-4D97-AF65-F5344CB8AC3E}">
        <p14:creationId xmlns:p14="http://schemas.microsoft.com/office/powerpoint/2010/main" val="2804154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280</Words>
  <Application>Microsoft Office PowerPoint</Application>
  <PresentationFormat>On-screen Show (4:3)</PresentationFormat>
  <Paragraphs>31</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GROW Agenda and WG Status</vt:lpstr>
      <vt:lpstr>Notewell</vt:lpstr>
      <vt:lpstr>Agenda</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 Agenda and WG Status</dc:title>
  <dc:creator>Peter Schoenmaker</dc:creator>
  <cp:lastModifiedBy>Peter Schoenmaker</cp:lastModifiedBy>
  <cp:revision>2</cp:revision>
  <dcterms:created xsi:type="dcterms:W3CDTF">2013-03-12T17:01:52Z</dcterms:created>
  <dcterms:modified xsi:type="dcterms:W3CDTF">2013-03-12T17:11:41Z</dcterms:modified>
</cp:coreProperties>
</file>