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56" r:id="rId2"/>
    <p:sldId id="259" r:id="rId3"/>
    <p:sldId id="257" r:id="rId4"/>
    <p:sldId id="258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Objects="1">
      <p:cViewPr>
        <p:scale>
          <a:sx n="66" d="100"/>
          <a:sy n="66" d="100"/>
        </p:scale>
        <p:origin x="-612" y="-15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63" d="100"/>
        <a:sy n="163" d="100"/>
      </p:scale>
      <p:origin x="0" y="0"/>
    </p:cViewPr>
  </p:sorterViewPr>
  <p:notesViewPr>
    <p:cSldViewPr snapToObjects="1">
      <p:cViewPr varScale="1">
        <p:scale>
          <a:sx n="85" d="100"/>
          <a:sy n="85" d="100"/>
        </p:scale>
        <p:origin x="-2364" y="-78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17B0602-0251-BB4B-A5C8-BB0F217B3721}" type="doc">
      <dgm:prSet loTypeId="urn:microsoft.com/office/officeart/2005/8/layout/cycle1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11BD117A-095A-CA4F-BF37-ECFFDB210A9E}">
      <dgm:prSet phldrT="[Text]" phldr="1"/>
      <dgm:spPr/>
      <dgm:t>
        <a:bodyPr/>
        <a:lstStyle/>
        <a:p>
          <a:endParaRPr lang="en-US" dirty="0"/>
        </a:p>
      </dgm:t>
    </dgm:pt>
    <dgm:pt modelId="{A4232F50-88D4-0143-AED8-3668A7105127}" type="parTrans" cxnId="{31733E57-F7C2-1B47-94F8-B521341C218E}">
      <dgm:prSet/>
      <dgm:spPr/>
      <dgm:t>
        <a:bodyPr/>
        <a:lstStyle/>
        <a:p>
          <a:endParaRPr lang="en-US"/>
        </a:p>
      </dgm:t>
    </dgm:pt>
    <dgm:pt modelId="{088B2605-2A2E-3F40-88FC-AB0ACF888EB9}" type="sibTrans" cxnId="{31733E57-F7C2-1B47-94F8-B521341C218E}">
      <dgm:prSet/>
      <dgm:spPr>
        <a:solidFill>
          <a:srgbClr val="99FF66"/>
        </a:solidFill>
      </dgm:spPr>
      <dgm:t>
        <a:bodyPr/>
        <a:lstStyle/>
        <a:p>
          <a:endParaRPr lang="en-US"/>
        </a:p>
      </dgm:t>
    </dgm:pt>
    <dgm:pt modelId="{17ED43BD-42BE-4D49-8D36-11F79E8A3F3B}">
      <dgm:prSet phldrT="[Text]" phldr="1"/>
      <dgm:spPr/>
      <dgm:t>
        <a:bodyPr/>
        <a:lstStyle/>
        <a:p>
          <a:endParaRPr lang="en-US" dirty="0"/>
        </a:p>
      </dgm:t>
    </dgm:pt>
    <dgm:pt modelId="{2C983F29-5734-8040-9F3F-5F3878FAE7DD}" type="parTrans" cxnId="{87CE83B4-D522-5F44-917F-0E0806BB69DD}">
      <dgm:prSet/>
      <dgm:spPr/>
      <dgm:t>
        <a:bodyPr/>
        <a:lstStyle/>
        <a:p>
          <a:endParaRPr lang="en-US"/>
        </a:p>
      </dgm:t>
    </dgm:pt>
    <dgm:pt modelId="{FE2C82D2-8014-2549-9323-DEFB929FA8DB}" type="sibTrans" cxnId="{87CE83B4-D522-5F44-917F-0E0806BB69DD}">
      <dgm:prSet/>
      <dgm:spPr>
        <a:solidFill>
          <a:srgbClr val="99FF66"/>
        </a:solidFill>
      </dgm:spPr>
      <dgm:t>
        <a:bodyPr/>
        <a:lstStyle/>
        <a:p>
          <a:endParaRPr lang="en-US"/>
        </a:p>
      </dgm:t>
    </dgm:pt>
    <dgm:pt modelId="{0E92893F-ACB5-0C47-85DD-215BB827B797}">
      <dgm:prSet phldrT="[Text]" phldr="1"/>
      <dgm:spPr/>
      <dgm:t>
        <a:bodyPr/>
        <a:lstStyle/>
        <a:p>
          <a:endParaRPr lang="en-US" dirty="0"/>
        </a:p>
      </dgm:t>
    </dgm:pt>
    <dgm:pt modelId="{0F640206-3331-1440-AD66-6A89115215B3}" type="parTrans" cxnId="{18766981-B764-DE45-82FE-DE157560102D}">
      <dgm:prSet/>
      <dgm:spPr/>
      <dgm:t>
        <a:bodyPr/>
        <a:lstStyle/>
        <a:p>
          <a:endParaRPr lang="en-US"/>
        </a:p>
      </dgm:t>
    </dgm:pt>
    <dgm:pt modelId="{B6C89038-BBA8-AA4B-A2B9-0310A0188F54}" type="sibTrans" cxnId="{18766981-B764-DE45-82FE-DE157560102D}">
      <dgm:prSet/>
      <dgm:spPr>
        <a:solidFill>
          <a:srgbClr val="99FF66"/>
        </a:solidFill>
      </dgm:spPr>
      <dgm:t>
        <a:bodyPr/>
        <a:lstStyle/>
        <a:p>
          <a:endParaRPr lang="en-US"/>
        </a:p>
      </dgm:t>
    </dgm:pt>
    <dgm:pt modelId="{F113D940-3129-2F4B-8596-7FDE01A070A6}">
      <dgm:prSet phldrT="[Text]" phldr="1"/>
      <dgm:spPr/>
      <dgm:t>
        <a:bodyPr/>
        <a:lstStyle/>
        <a:p>
          <a:endParaRPr lang="en-US" dirty="0"/>
        </a:p>
      </dgm:t>
    </dgm:pt>
    <dgm:pt modelId="{CBA93872-7099-2B48-B199-AC4B47EA7573}" type="parTrans" cxnId="{C5FEAC6A-7E1A-B646-8C0A-B1EBEE7D0D4C}">
      <dgm:prSet/>
      <dgm:spPr/>
      <dgm:t>
        <a:bodyPr/>
        <a:lstStyle/>
        <a:p>
          <a:endParaRPr lang="en-US"/>
        </a:p>
      </dgm:t>
    </dgm:pt>
    <dgm:pt modelId="{37CBAFA3-666D-FD40-9E8E-D387159774A3}" type="sibTrans" cxnId="{C5FEAC6A-7E1A-B646-8C0A-B1EBEE7D0D4C}">
      <dgm:prSet/>
      <dgm:spPr>
        <a:solidFill>
          <a:srgbClr val="99FF66"/>
        </a:solidFill>
      </dgm:spPr>
      <dgm:t>
        <a:bodyPr/>
        <a:lstStyle/>
        <a:p>
          <a:endParaRPr lang="en-US"/>
        </a:p>
      </dgm:t>
    </dgm:pt>
    <dgm:pt modelId="{F8A1871D-46BA-7043-96AB-6A362044A559}">
      <dgm:prSet phldrT="[Text]" phldr="1"/>
      <dgm:spPr/>
      <dgm:t>
        <a:bodyPr/>
        <a:lstStyle/>
        <a:p>
          <a:endParaRPr lang="en-US" dirty="0"/>
        </a:p>
      </dgm:t>
    </dgm:pt>
    <dgm:pt modelId="{560F6BE4-E3D3-6B42-A3BE-C4856C53704D}" type="parTrans" cxnId="{77C02319-BB2A-DB41-B431-14C309690B37}">
      <dgm:prSet/>
      <dgm:spPr/>
      <dgm:t>
        <a:bodyPr/>
        <a:lstStyle/>
        <a:p>
          <a:endParaRPr lang="en-US"/>
        </a:p>
      </dgm:t>
    </dgm:pt>
    <dgm:pt modelId="{44C8D361-8A92-A640-9B81-D0B2D65A54A4}" type="sibTrans" cxnId="{77C02319-BB2A-DB41-B431-14C309690B37}">
      <dgm:prSet/>
      <dgm:spPr>
        <a:solidFill>
          <a:srgbClr val="99FF66"/>
        </a:solidFill>
      </dgm:spPr>
      <dgm:t>
        <a:bodyPr/>
        <a:lstStyle/>
        <a:p>
          <a:endParaRPr lang="en-US"/>
        </a:p>
      </dgm:t>
    </dgm:pt>
    <dgm:pt modelId="{0B579C2F-47AC-0E43-AFD6-C64FD3E95026}" type="pres">
      <dgm:prSet presAssocID="{417B0602-0251-BB4B-A5C8-BB0F217B3721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22C0E215-464B-3C4B-A219-2905C87088C5}" type="pres">
      <dgm:prSet presAssocID="{11BD117A-095A-CA4F-BF37-ECFFDB210A9E}" presName="dummy" presStyleCnt="0"/>
      <dgm:spPr/>
    </dgm:pt>
    <dgm:pt modelId="{807BB21D-94DA-8B41-8954-90238DF8D2BB}" type="pres">
      <dgm:prSet presAssocID="{11BD117A-095A-CA4F-BF37-ECFFDB210A9E}" presName="node" presStyleLbl="revTx" presStyleIdx="0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CA29330-26FC-E944-ACFE-4B91E9BDF5A3}" type="pres">
      <dgm:prSet presAssocID="{088B2605-2A2E-3F40-88FC-AB0ACF888EB9}" presName="sibTrans" presStyleLbl="node1" presStyleIdx="0" presStyleCnt="5"/>
      <dgm:spPr/>
      <dgm:t>
        <a:bodyPr/>
        <a:lstStyle/>
        <a:p>
          <a:endParaRPr lang="en-US"/>
        </a:p>
      </dgm:t>
    </dgm:pt>
    <dgm:pt modelId="{27A36002-8799-A047-8278-5FB1F8645197}" type="pres">
      <dgm:prSet presAssocID="{17ED43BD-42BE-4D49-8D36-11F79E8A3F3B}" presName="dummy" presStyleCnt="0"/>
      <dgm:spPr/>
    </dgm:pt>
    <dgm:pt modelId="{B345D340-F88F-3540-B1C6-BCCD78FC762E}" type="pres">
      <dgm:prSet presAssocID="{17ED43BD-42BE-4D49-8D36-11F79E8A3F3B}" presName="node" presStyleLbl="revTx" presStyleIdx="1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4217577-0BAC-BA4E-8C38-22571188D424}" type="pres">
      <dgm:prSet presAssocID="{FE2C82D2-8014-2549-9323-DEFB929FA8DB}" presName="sibTrans" presStyleLbl="node1" presStyleIdx="1" presStyleCnt="5"/>
      <dgm:spPr/>
      <dgm:t>
        <a:bodyPr/>
        <a:lstStyle/>
        <a:p>
          <a:endParaRPr lang="en-US"/>
        </a:p>
      </dgm:t>
    </dgm:pt>
    <dgm:pt modelId="{6D1B35B1-0915-0043-97ED-13A70B381844}" type="pres">
      <dgm:prSet presAssocID="{0E92893F-ACB5-0C47-85DD-215BB827B797}" presName="dummy" presStyleCnt="0"/>
      <dgm:spPr/>
    </dgm:pt>
    <dgm:pt modelId="{DE942EA7-D6FC-8D4C-A734-AE0076AB777C}" type="pres">
      <dgm:prSet presAssocID="{0E92893F-ACB5-0C47-85DD-215BB827B797}" presName="node" presStyleLbl="revTx" presStyleIdx="2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FCD1F5C-DDF1-E34F-8F5A-8EDF2AB31639}" type="pres">
      <dgm:prSet presAssocID="{B6C89038-BBA8-AA4B-A2B9-0310A0188F54}" presName="sibTrans" presStyleLbl="node1" presStyleIdx="2" presStyleCnt="5"/>
      <dgm:spPr/>
      <dgm:t>
        <a:bodyPr/>
        <a:lstStyle/>
        <a:p>
          <a:endParaRPr lang="en-US"/>
        </a:p>
      </dgm:t>
    </dgm:pt>
    <dgm:pt modelId="{A321455C-08E4-EE41-B34E-DB3067AB5846}" type="pres">
      <dgm:prSet presAssocID="{F113D940-3129-2F4B-8596-7FDE01A070A6}" presName="dummy" presStyleCnt="0"/>
      <dgm:spPr/>
    </dgm:pt>
    <dgm:pt modelId="{77E4D321-86B3-E346-AF30-55581C956A8B}" type="pres">
      <dgm:prSet presAssocID="{F113D940-3129-2F4B-8596-7FDE01A070A6}" presName="node" presStyleLbl="revTx" presStyleIdx="3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B250356-D1CE-E04D-B360-9FD354357AFF}" type="pres">
      <dgm:prSet presAssocID="{37CBAFA3-666D-FD40-9E8E-D387159774A3}" presName="sibTrans" presStyleLbl="node1" presStyleIdx="3" presStyleCnt="5"/>
      <dgm:spPr/>
      <dgm:t>
        <a:bodyPr/>
        <a:lstStyle/>
        <a:p>
          <a:endParaRPr lang="en-US"/>
        </a:p>
      </dgm:t>
    </dgm:pt>
    <dgm:pt modelId="{CA239357-9178-8A4D-BF3B-332797E320B2}" type="pres">
      <dgm:prSet presAssocID="{F8A1871D-46BA-7043-96AB-6A362044A559}" presName="dummy" presStyleCnt="0"/>
      <dgm:spPr/>
    </dgm:pt>
    <dgm:pt modelId="{83B70B3A-7F37-2D4B-97AD-FF1D438754BB}" type="pres">
      <dgm:prSet presAssocID="{F8A1871D-46BA-7043-96AB-6A362044A559}" presName="node" presStyleLbl="revTx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3F3C0B4-EE57-7B4C-AB7D-72F3503A6120}" type="pres">
      <dgm:prSet presAssocID="{44C8D361-8A92-A640-9B81-D0B2D65A54A4}" presName="sibTrans" presStyleLbl="node1" presStyleIdx="4" presStyleCnt="5"/>
      <dgm:spPr/>
      <dgm:t>
        <a:bodyPr/>
        <a:lstStyle/>
        <a:p>
          <a:endParaRPr lang="en-US"/>
        </a:p>
      </dgm:t>
    </dgm:pt>
  </dgm:ptLst>
  <dgm:cxnLst>
    <dgm:cxn modelId="{3503D718-8BA4-45B0-A47F-EFE0FD845CC9}" type="presOf" srcId="{F113D940-3129-2F4B-8596-7FDE01A070A6}" destId="{77E4D321-86B3-E346-AF30-55581C956A8B}" srcOrd="0" destOrd="0" presId="urn:microsoft.com/office/officeart/2005/8/layout/cycle1"/>
    <dgm:cxn modelId="{E1CC8229-1ABC-4818-8AC6-10202BCD3E43}" type="presOf" srcId="{11BD117A-095A-CA4F-BF37-ECFFDB210A9E}" destId="{807BB21D-94DA-8B41-8954-90238DF8D2BB}" srcOrd="0" destOrd="0" presId="urn:microsoft.com/office/officeart/2005/8/layout/cycle1"/>
    <dgm:cxn modelId="{CC83166A-8743-4045-B252-EF76DEE1B1FE}" type="presOf" srcId="{44C8D361-8A92-A640-9B81-D0B2D65A54A4}" destId="{F3F3C0B4-EE57-7B4C-AB7D-72F3503A6120}" srcOrd="0" destOrd="0" presId="urn:microsoft.com/office/officeart/2005/8/layout/cycle1"/>
    <dgm:cxn modelId="{831E4ECC-7571-4197-8AF9-D67EE58B61C3}" type="presOf" srcId="{B6C89038-BBA8-AA4B-A2B9-0310A0188F54}" destId="{0FCD1F5C-DDF1-E34F-8F5A-8EDF2AB31639}" srcOrd="0" destOrd="0" presId="urn:microsoft.com/office/officeart/2005/8/layout/cycle1"/>
    <dgm:cxn modelId="{87CE83B4-D522-5F44-917F-0E0806BB69DD}" srcId="{417B0602-0251-BB4B-A5C8-BB0F217B3721}" destId="{17ED43BD-42BE-4D49-8D36-11F79E8A3F3B}" srcOrd="1" destOrd="0" parTransId="{2C983F29-5734-8040-9F3F-5F3878FAE7DD}" sibTransId="{FE2C82D2-8014-2549-9323-DEFB929FA8DB}"/>
    <dgm:cxn modelId="{EB768753-FDA5-4B45-BF56-99080C8C9B7B}" type="presOf" srcId="{088B2605-2A2E-3F40-88FC-AB0ACF888EB9}" destId="{7CA29330-26FC-E944-ACFE-4B91E9BDF5A3}" srcOrd="0" destOrd="0" presId="urn:microsoft.com/office/officeart/2005/8/layout/cycle1"/>
    <dgm:cxn modelId="{C582614D-DE33-45A6-B4DF-3EE43BCC9052}" type="presOf" srcId="{0E92893F-ACB5-0C47-85DD-215BB827B797}" destId="{DE942EA7-D6FC-8D4C-A734-AE0076AB777C}" srcOrd="0" destOrd="0" presId="urn:microsoft.com/office/officeart/2005/8/layout/cycle1"/>
    <dgm:cxn modelId="{59F4ABF5-B94B-4592-8DB3-45163A1B3A20}" type="presOf" srcId="{FE2C82D2-8014-2549-9323-DEFB929FA8DB}" destId="{54217577-0BAC-BA4E-8C38-22571188D424}" srcOrd="0" destOrd="0" presId="urn:microsoft.com/office/officeart/2005/8/layout/cycle1"/>
    <dgm:cxn modelId="{D87EC4AA-AE75-4B4A-BD74-1DCD3CB3ED98}" type="presOf" srcId="{17ED43BD-42BE-4D49-8D36-11F79E8A3F3B}" destId="{B345D340-F88F-3540-B1C6-BCCD78FC762E}" srcOrd="0" destOrd="0" presId="urn:microsoft.com/office/officeart/2005/8/layout/cycle1"/>
    <dgm:cxn modelId="{395B23A7-CADC-44A4-87D0-AAEA9E5389A5}" type="presOf" srcId="{417B0602-0251-BB4B-A5C8-BB0F217B3721}" destId="{0B579C2F-47AC-0E43-AFD6-C64FD3E95026}" srcOrd="0" destOrd="0" presId="urn:microsoft.com/office/officeart/2005/8/layout/cycle1"/>
    <dgm:cxn modelId="{BC5AD21E-6B92-431D-996E-85EC8F0BA45C}" type="presOf" srcId="{F8A1871D-46BA-7043-96AB-6A362044A559}" destId="{83B70B3A-7F37-2D4B-97AD-FF1D438754BB}" srcOrd="0" destOrd="0" presId="urn:microsoft.com/office/officeart/2005/8/layout/cycle1"/>
    <dgm:cxn modelId="{31733E57-F7C2-1B47-94F8-B521341C218E}" srcId="{417B0602-0251-BB4B-A5C8-BB0F217B3721}" destId="{11BD117A-095A-CA4F-BF37-ECFFDB210A9E}" srcOrd="0" destOrd="0" parTransId="{A4232F50-88D4-0143-AED8-3668A7105127}" sibTransId="{088B2605-2A2E-3F40-88FC-AB0ACF888EB9}"/>
    <dgm:cxn modelId="{77C02319-BB2A-DB41-B431-14C309690B37}" srcId="{417B0602-0251-BB4B-A5C8-BB0F217B3721}" destId="{F8A1871D-46BA-7043-96AB-6A362044A559}" srcOrd="4" destOrd="0" parTransId="{560F6BE4-E3D3-6B42-A3BE-C4856C53704D}" sibTransId="{44C8D361-8A92-A640-9B81-D0B2D65A54A4}"/>
    <dgm:cxn modelId="{2DE06256-7E6F-4605-83B7-3136721D5D37}" type="presOf" srcId="{37CBAFA3-666D-FD40-9E8E-D387159774A3}" destId="{1B250356-D1CE-E04D-B360-9FD354357AFF}" srcOrd="0" destOrd="0" presId="urn:microsoft.com/office/officeart/2005/8/layout/cycle1"/>
    <dgm:cxn modelId="{18766981-B764-DE45-82FE-DE157560102D}" srcId="{417B0602-0251-BB4B-A5C8-BB0F217B3721}" destId="{0E92893F-ACB5-0C47-85DD-215BB827B797}" srcOrd="2" destOrd="0" parTransId="{0F640206-3331-1440-AD66-6A89115215B3}" sibTransId="{B6C89038-BBA8-AA4B-A2B9-0310A0188F54}"/>
    <dgm:cxn modelId="{C5FEAC6A-7E1A-B646-8C0A-B1EBEE7D0D4C}" srcId="{417B0602-0251-BB4B-A5C8-BB0F217B3721}" destId="{F113D940-3129-2F4B-8596-7FDE01A070A6}" srcOrd="3" destOrd="0" parTransId="{CBA93872-7099-2B48-B199-AC4B47EA7573}" sibTransId="{37CBAFA3-666D-FD40-9E8E-D387159774A3}"/>
    <dgm:cxn modelId="{7EF18F8B-EFC0-40CA-B0E5-67CFBCA9E93D}" type="presParOf" srcId="{0B579C2F-47AC-0E43-AFD6-C64FD3E95026}" destId="{22C0E215-464B-3C4B-A219-2905C87088C5}" srcOrd="0" destOrd="0" presId="urn:microsoft.com/office/officeart/2005/8/layout/cycle1"/>
    <dgm:cxn modelId="{0A4EDD5E-9D86-461C-B472-1E8515CEE868}" type="presParOf" srcId="{0B579C2F-47AC-0E43-AFD6-C64FD3E95026}" destId="{807BB21D-94DA-8B41-8954-90238DF8D2BB}" srcOrd="1" destOrd="0" presId="urn:microsoft.com/office/officeart/2005/8/layout/cycle1"/>
    <dgm:cxn modelId="{4084EC8C-DE7E-45D1-9503-E0E6B38AD6A9}" type="presParOf" srcId="{0B579C2F-47AC-0E43-AFD6-C64FD3E95026}" destId="{7CA29330-26FC-E944-ACFE-4B91E9BDF5A3}" srcOrd="2" destOrd="0" presId="urn:microsoft.com/office/officeart/2005/8/layout/cycle1"/>
    <dgm:cxn modelId="{1663C26E-0E0E-4273-9A7E-192754AA1851}" type="presParOf" srcId="{0B579C2F-47AC-0E43-AFD6-C64FD3E95026}" destId="{27A36002-8799-A047-8278-5FB1F8645197}" srcOrd="3" destOrd="0" presId="urn:microsoft.com/office/officeart/2005/8/layout/cycle1"/>
    <dgm:cxn modelId="{431A9074-B46D-46E8-9DA1-552AB249EC95}" type="presParOf" srcId="{0B579C2F-47AC-0E43-AFD6-C64FD3E95026}" destId="{B345D340-F88F-3540-B1C6-BCCD78FC762E}" srcOrd="4" destOrd="0" presId="urn:microsoft.com/office/officeart/2005/8/layout/cycle1"/>
    <dgm:cxn modelId="{55624167-FD36-4DA2-B610-53486BCDE835}" type="presParOf" srcId="{0B579C2F-47AC-0E43-AFD6-C64FD3E95026}" destId="{54217577-0BAC-BA4E-8C38-22571188D424}" srcOrd="5" destOrd="0" presId="urn:microsoft.com/office/officeart/2005/8/layout/cycle1"/>
    <dgm:cxn modelId="{3C33AF99-61B5-4E7D-AB74-25DD10F2AFEA}" type="presParOf" srcId="{0B579C2F-47AC-0E43-AFD6-C64FD3E95026}" destId="{6D1B35B1-0915-0043-97ED-13A70B381844}" srcOrd="6" destOrd="0" presId="urn:microsoft.com/office/officeart/2005/8/layout/cycle1"/>
    <dgm:cxn modelId="{D146A5E4-009D-49C1-94FB-4EEA47D2C2D2}" type="presParOf" srcId="{0B579C2F-47AC-0E43-AFD6-C64FD3E95026}" destId="{DE942EA7-D6FC-8D4C-A734-AE0076AB777C}" srcOrd="7" destOrd="0" presId="urn:microsoft.com/office/officeart/2005/8/layout/cycle1"/>
    <dgm:cxn modelId="{56DDAC93-C8DC-4259-9195-8513DEF0EDB1}" type="presParOf" srcId="{0B579C2F-47AC-0E43-AFD6-C64FD3E95026}" destId="{0FCD1F5C-DDF1-E34F-8F5A-8EDF2AB31639}" srcOrd="8" destOrd="0" presId="urn:microsoft.com/office/officeart/2005/8/layout/cycle1"/>
    <dgm:cxn modelId="{18F17E4C-B207-4007-9FE5-BEA98075B4BE}" type="presParOf" srcId="{0B579C2F-47AC-0E43-AFD6-C64FD3E95026}" destId="{A321455C-08E4-EE41-B34E-DB3067AB5846}" srcOrd="9" destOrd="0" presId="urn:microsoft.com/office/officeart/2005/8/layout/cycle1"/>
    <dgm:cxn modelId="{05CE5B0F-CA39-42CD-980B-80B3E1DBA536}" type="presParOf" srcId="{0B579C2F-47AC-0E43-AFD6-C64FD3E95026}" destId="{77E4D321-86B3-E346-AF30-55581C956A8B}" srcOrd="10" destOrd="0" presId="urn:microsoft.com/office/officeart/2005/8/layout/cycle1"/>
    <dgm:cxn modelId="{9E1D70FA-D19B-43FE-8B11-B5BE7B96AA4F}" type="presParOf" srcId="{0B579C2F-47AC-0E43-AFD6-C64FD3E95026}" destId="{1B250356-D1CE-E04D-B360-9FD354357AFF}" srcOrd="11" destOrd="0" presId="urn:microsoft.com/office/officeart/2005/8/layout/cycle1"/>
    <dgm:cxn modelId="{CD505C75-5B05-4DBA-A49C-7864E073ED61}" type="presParOf" srcId="{0B579C2F-47AC-0E43-AFD6-C64FD3E95026}" destId="{CA239357-9178-8A4D-BF3B-332797E320B2}" srcOrd="12" destOrd="0" presId="urn:microsoft.com/office/officeart/2005/8/layout/cycle1"/>
    <dgm:cxn modelId="{1A526230-4DD6-487C-84FD-30B9EC7D213C}" type="presParOf" srcId="{0B579C2F-47AC-0E43-AFD6-C64FD3E95026}" destId="{83B70B3A-7F37-2D4B-97AD-FF1D438754BB}" srcOrd="13" destOrd="0" presId="urn:microsoft.com/office/officeart/2005/8/layout/cycle1"/>
    <dgm:cxn modelId="{E4D6F89C-D8A5-4298-911F-1992BB90C064}" type="presParOf" srcId="{0B579C2F-47AC-0E43-AFD6-C64FD3E95026}" destId="{F3F3C0B4-EE57-7B4C-AB7D-72F3503A6120}" srcOrd="14" destOrd="0" presId="urn:microsoft.com/office/officeart/2005/8/layout/cycle1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807BB21D-94DA-8B41-8954-90238DF8D2BB}">
      <dsp:nvSpPr>
        <dsp:cNvPr id="0" name=""/>
        <dsp:cNvSpPr/>
      </dsp:nvSpPr>
      <dsp:spPr>
        <a:xfrm>
          <a:off x="906345" y="9132"/>
          <a:ext cx="301376" cy="30137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900" kern="1200" dirty="0"/>
        </a:p>
      </dsp:txBody>
      <dsp:txXfrm>
        <a:off x="906345" y="9132"/>
        <a:ext cx="301376" cy="301376"/>
      </dsp:txXfrm>
    </dsp:sp>
    <dsp:sp modelId="{7CA29330-26FC-E944-ACFE-4B91E9BDF5A3}">
      <dsp:nvSpPr>
        <dsp:cNvPr id="0" name=""/>
        <dsp:cNvSpPr/>
      </dsp:nvSpPr>
      <dsp:spPr>
        <a:xfrm>
          <a:off x="196392" y="293"/>
          <a:ext cx="1131214" cy="1131214"/>
        </a:xfrm>
        <a:prstGeom prst="circularArrow">
          <a:avLst>
            <a:gd name="adj1" fmla="val 5195"/>
            <a:gd name="adj2" fmla="val 335550"/>
            <a:gd name="adj3" fmla="val 21294722"/>
            <a:gd name="adj4" fmla="val 19764942"/>
            <a:gd name="adj5" fmla="val 6061"/>
          </a:avLst>
        </a:prstGeom>
        <a:solidFill>
          <a:srgbClr val="99FF66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B345D340-F88F-3540-B1C6-BCCD78FC762E}">
      <dsp:nvSpPr>
        <dsp:cNvPr id="0" name=""/>
        <dsp:cNvSpPr/>
      </dsp:nvSpPr>
      <dsp:spPr>
        <a:xfrm>
          <a:off x="1088686" y="570320"/>
          <a:ext cx="301376" cy="30137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900" kern="1200" dirty="0"/>
        </a:p>
      </dsp:txBody>
      <dsp:txXfrm>
        <a:off x="1088686" y="570320"/>
        <a:ext cx="301376" cy="301376"/>
      </dsp:txXfrm>
    </dsp:sp>
    <dsp:sp modelId="{54217577-0BAC-BA4E-8C38-22571188D424}">
      <dsp:nvSpPr>
        <dsp:cNvPr id="0" name=""/>
        <dsp:cNvSpPr/>
      </dsp:nvSpPr>
      <dsp:spPr>
        <a:xfrm>
          <a:off x="196392" y="293"/>
          <a:ext cx="1131214" cy="1131214"/>
        </a:xfrm>
        <a:prstGeom prst="circularArrow">
          <a:avLst>
            <a:gd name="adj1" fmla="val 5195"/>
            <a:gd name="adj2" fmla="val 335550"/>
            <a:gd name="adj3" fmla="val 4016232"/>
            <a:gd name="adj4" fmla="val 2252024"/>
            <a:gd name="adj5" fmla="val 6061"/>
          </a:avLst>
        </a:prstGeom>
        <a:solidFill>
          <a:srgbClr val="99FF66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DE942EA7-D6FC-8D4C-A734-AE0076AB777C}">
      <dsp:nvSpPr>
        <dsp:cNvPr id="0" name=""/>
        <dsp:cNvSpPr/>
      </dsp:nvSpPr>
      <dsp:spPr>
        <a:xfrm>
          <a:off x="611311" y="917153"/>
          <a:ext cx="301376" cy="30137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900" kern="1200" dirty="0"/>
        </a:p>
      </dsp:txBody>
      <dsp:txXfrm>
        <a:off x="611311" y="917153"/>
        <a:ext cx="301376" cy="301376"/>
      </dsp:txXfrm>
    </dsp:sp>
    <dsp:sp modelId="{0FCD1F5C-DDF1-E34F-8F5A-8EDF2AB31639}">
      <dsp:nvSpPr>
        <dsp:cNvPr id="0" name=""/>
        <dsp:cNvSpPr/>
      </dsp:nvSpPr>
      <dsp:spPr>
        <a:xfrm>
          <a:off x="196392" y="293"/>
          <a:ext cx="1131214" cy="1131214"/>
        </a:xfrm>
        <a:prstGeom prst="circularArrow">
          <a:avLst>
            <a:gd name="adj1" fmla="val 5195"/>
            <a:gd name="adj2" fmla="val 335550"/>
            <a:gd name="adj3" fmla="val 8212426"/>
            <a:gd name="adj4" fmla="val 6448218"/>
            <a:gd name="adj5" fmla="val 6061"/>
          </a:avLst>
        </a:prstGeom>
        <a:solidFill>
          <a:srgbClr val="99FF66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77E4D321-86B3-E346-AF30-55581C956A8B}">
      <dsp:nvSpPr>
        <dsp:cNvPr id="0" name=""/>
        <dsp:cNvSpPr/>
      </dsp:nvSpPr>
      <dsp:spPr>
        <a:xfrm>
          <a:off x="133937" y="570320"/>
          <a:ext cx="301376" cy="30137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900" kern="1200" dirty="0"/>
        </a:p>
      </dsp:txBody>
      <dsp:txXfrm>
        <a:off x="133937" y="570320"/>
        <a:ext cx="301376" cy="301376"/>
      </dsp:txXfrm>
    </dsp:sp>
    <dsp:sp modelId="{1B250356-D1CE-E04D-B360-9FD354357AFF}">
      <dsp:nvSpPr>
        <dsp:cNvPr id="0" name=""/>
        <dsp:cNvSpPr/>
      </dsp:nvSpPr>
      <dsp:spPr>
        <a:xfrm>
          <a:off x="196392" y="293"/>
          <a:ext cx="1131214" cy="1131214"/>
        </a:xfrm>
        <a:prstGeom prst="circularArrow">
          <a:avLst>
            <a:gd name="adj1" fmla="val 5195"/>
            <a:gd name="adj2" fmla="val 335550"/>
            <a:gd name="adj3" fmla="val 12299509"/>
            <a:gd name="adj4" fmla="val 10769728"/>
            <a:gd name="adj5" fmla="val 6061"/>
          </a:avLst>
        </a:prstGeom>
        <a:solidFill>
          <a:srgbClr val="99FF66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83B70B3A-7F37-2D4B-97AD-FF1D438754BB}">
      <dsp:nvSpPr>
        <dsp:cNvPr id="0" name=""/>
        <dsp:cNvSpPr/>
      </dsp:nvSpPr>
      <dsp:spPr>
        <a:xfrm>
          <a:off x="316277" y="9132"/>
          <a:ext cx="301376" cy="30137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900" kern="1200" dirty="0"/>
        </a:p>
      </dsp:txBody>
      <dsp:txXfrm>
        <a:off x="316277" y="9132"/>
        <a:ext cx="301376" cy="301376"/>
      </dsp:txXfrm>
    </dsp:sp>
    <dsp:sp modelId="{F3F3C0B4-EE57-7B4C-AB7D-72F3503A6120}">
      <dsp:nvSpPr>
        <dsp:cNvPr id="0" name=""/>
        <dsp:cNvSpPr/>
      </dsp:nvSpPr>
      <dsp:spPr>
        <a:xfrm>
          <a:off x="196392" y="293"/>
          <a:ext cx="1131214" cy="1131214"/>
        </a:xfrm>
        <a:prstGeom prst="circularArrow">
          <a:avLst>
            <a:gd name="adj1" fmla="val 5195"/>
            <a:gd name="adj2" fmla="val 335550"/>
            <a:gd name="adj3" fmla="val 16867216"/>
            <a:gd name="adj4" fmla="val 15197234"/>
            <a:gd name="adj5" fmla="val 6061"/>
          </a:avLst>
        </a:prstGeom>
        <a:solidFill>
          <a:srgbClr val="99FF66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1">
  <dgm:title val=""/>
  <dgm:desc val=""/>
  <dgm:catLst>
    <dgm:cat type="cycle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alg type="cycle">
          <dgm:param type="stAng" val="0"/>
          <dgm:param type="spanAng" val="360"/>
        </dgm:alg>
      </dgm:if>
      <dgm:else name="Name2">
        <dgm:alg type="cycle">
          <dgm:param type="stAng" val="0"/>
          <dgm:param type="spanAng" val="-360"/>
        </dgm:alg>
      </dgm:else>
    </dgm:choose>
    <dgm:shape xmlns:r="http://schemas.openxmlformats.org/officeDocument/2006/relationships" r:blip="">
      <dgm:adjLst/>
    </dgm:shape>
    <dgm:presOf/>
    <dgm:choose name="Name3">
      <dgm:if name="Name4" func="var" arg="dir" op="equ" val="norm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if>
      <dgm:else name="Name5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 fact="-1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else>
    </dgm:choose>
    <dgm:ruleLst>
      <dgm:rule type="diam" val="INF" fact="NaN" max="NaN"/>
    </dgm:ruleLst>
    <dgm:forEach name="nodesForEach" axis="ch" ptType="node">
      <dgm:choose name="Name6">
        <dgm:if name="Name7" axis="par ch" ptType="doc node" func="cnt" op="gt" val="1">
          <dgm:layoutNode name="dummy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</dgm:if>
        <dgm:else name="Name8"/>
      </dgm:choose>
      <dgm:layoutNode name="node" styleLbl="revTx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Name11" axis="followSib" ptType="sibTrans" hideLastTrans="0" cnt="1">
            <dgm:layoutNode name="sibTrans" styleLbl="node1">
              <dgm:alg type="conn"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begPad"/>
                <dgm:constr type="endPad"/>
              </dgm:constrLst>
              <dgm:ruleLst/>
            </dgm:layoutNode>
          </dgm:forEach>
        </dgm:if>
        <dgm:else name="Name12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19A4957-715B-4861-9BB8-D2898D65F61F}" type="datetimeFigureOut">
              <a:rPr lang="en-US" smtClean="0"/>
              <a:pPr/>
              <a:t>3/13/2013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D56D77A-9FDB-471C-9DDC-8B06432A8B7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F863B87-26B2-4EF8-8785-D1C8CFAA9F81}" type="datetimeFigureOut">
              <a:rPr lang="en-US" smtClean="0"/>
              <a:pPr/>
              <a:t>3/13/2013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CE19F43-D534-4445-96B8-C9CCCF10F13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CE19F43-D534-4445-96B8-C9CCCF10F131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0F4C67-21AB-4896-951F-20AB8203587E}" type="slidenum">
              <a:rPr lang="en-US" altLang="zh-CN" smtClean="0"/>
              <a:pPr/>
              <a:t>2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xmlns="" val="38201740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7B879CF-CBE6-7A4F-956B-39E8722CA37A}" type="slidenum">
              <a:rPr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4624370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BA5335D-D980-0541-BFD1-80F7A712CB08}" type="datetimeFigureOut">
              <a:rPr/>
              <a:pPr/>
              <a:t>21/07/2011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7B879CF-CBE6-7A4F-956B-39E8722CA37A}" type="slidenum">
              <a:rPr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2556379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BA5335D-D980-0541-BFD1-80F7A712CB08}" type="datetimeFigureOut">
              <a:rPr/>
              <a:pPr/>
              <a:t>21/07/2011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7B879CF-CBE6-7A4F-956B-39E8722CA37A}" type="slidenum">
              <a:rPr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504610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7B879CF-CBE6-7A4F-956B-39E8722CA37A}" type="slidenum">
              <a:rPr/>
              <a:pPr/>
              <a:t>‹#›</a:t>
            </a:fld>
            <a:endParaRPr lang="en-US"/>
          </a:p>
        </p:txBody>
      </p:sp>
      <p:sp>
        <p:nvSpPr>
          <p:cNvPr id="5" name="TextBox 4"/>
          <p:cNvSpPr txBox="1"/>
          <p:nvPr userDrawn="1"/>
        </p:nvSpPr>
        <p:spPr>
          <a:xfrm>
            <a:off x="2915816" y="6581001"/>
            <a:ext cx="309634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draft-ward-i2rs-framework-00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xmlns="" val="531966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7B879CF-CBE6-7A4F-956B-39E8722CA37A}" type="slidenum">
              <a:rPr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6239590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7B879CF-CBE6-7A4F-956B-39E8722CA37A}" type="slidenum">
              <a:rPr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1158317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BA5335D-D980-0541-BFD1-80F7A712CB08}" type="datetimeFigureOut">
              <a:rPr/>
              <a:pPr/>
              <a:t>21/07/2011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7B879CF-CBE6-7A4F-956B-39E8722CA37A}" type="slidenum">
              <a:rPr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5123107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13/03/2013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7B879CF-CBE6-7A4F-956B-39E8722CA37A}" type="slidenum">
              <a:rPr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5962427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BA5335D-D980-0541-BFD1-80F7A712CB08}" type="datetimeFigureOut">
              <a:rPr/>
              <a:pPr/>
              <a:t>21/07/2011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7B879CF-CBE6-7A4F-956B-39E8722CA37A}" type="slidenum">
              <a:rPr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0288700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BA5335D-D980-0541-BFD1-80F7A712CB08}" type="datetimeFigureOut">
              <a:rPr/>
              <a:pPr/>
              <a:t>21/07/2011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7B879CF-CBE6-7A4F-956B-39E8722CA37A}" type="slidenum">
              <a:rPr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3517103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BA5335D-D980-0541-BFD1-80F7A712CB08}" type="datetimeFigureOut">
              <a:rPr/>
              <a:pPr/>
              <a:t>21/07/2011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7B879CF-CBE6-7A4F-956B-39E8722CA37A}" type="slidenum">
              <a:rPr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310716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8" name="Rectangle 7"/>
          <p:cNvSpPr/>
          <p:nvPr userDrawn="1"/>
        </p:nvSpPr>
        <p:spPr>
          <a:xfrm>
            <a:off x="323528" y="6597352"/>
            <a:ext cx="1875770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dirty="0">
                <a:solidFill>
                  <a:srgbClr val="7F7F7F"/>
                </a:solidFill>
              </a:rPr>
              <a:t>IETF</a:t>
            </a:r>
            <a:r>
              <a:rPr lang="en-US" sz="1200" baseline="0" dirty="0">
                <a:solidFill>
                  <a:srgbClr val="7F7F7F"/>
                </a:solidFill>
              </a:rPr>
              <a:t> </a:t>
            </a:r>
            <a:r>
              <a:rPr lang="en-US" sz="1200" dirty="0" smtClean="0">
                <a:solidFill>
                  <a:srgbClr val="7F7F7F"/>
                </a:solidFill>
              </a:rPr>
              <a:t>86</a:t>
            </a:r>
            <a:r>
              <a:rPr lang="en-US" sz="1200" baseline="0" dirty="0" smtClean="0">
                <a:solidFill>
                  <a:srgbClr val="7F7F7F"/>
                </a:solidFill>
              </a:rPr>
              <a:t> </a:t>
            </a:r>
            <a:r>
              <a:rPr lang="en-US" sz="1200" baseline="0" dirty="0" smtClean="0">
                <a:solidFill>
                  <a:srgbClr val="7F7F7F"/>
                </a:solidFill>
              </a:rPr>
              <a:t>i2rs</a:t>
            </a:r>
            <a:r>
              <a:rPr lang="en-US" sz="1200" dirty="0" smtClean="0">
                <a:solidFill>
                  <a:srgbClr val="7F7F7F"/>
                </a:solidFill>
              </a:rPr>
              <a:t> 14</a:t>
            </a:r>
            <a:r>
              <a:rPr lang="en-US" sz="1200" baseline="0" dirty="0" smtClean="0">
                <a:solidFill>
                  <a:srgbClr val="7F7F7F"/>
                </a:solidFill>
              </a:rPr>
              <a:t> </a:t>
            </a:r>
            <a:r>
              <a:rPr lang="en-US" sz="1200" baseline="0" dirty="0" smtClean="0">
                <a:solidFill>
                  <a:srgbClr val="7F7F7F"/>
                </a:solidFill>
              </a:rPr>
              <a:t>March 2013</a:t>
            </a:r>
            <a:endParaRPr lang="en-US" sz="1200" dirty="0">
              <a:solidFill>
                <a:srgbClr val="7F7F7F"/>
              </a:solidFill>
            </a:endParaRPr>
          </a:p>
        </p:txBody>
      </p:sp>
      <p:sp>
        <p:nvSpPr>
          <p:cNvPr id="9" name="Rectangle 8"/>
          <p:cNvSpPr/>
          <p:nvPr userDrawn="1"/>
        </p:nvSpPr>
        <p:spPr>
          <a:xfrm>
            <a:off x="8382859" y="6597352"/>
            <a:ext cx="365605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50D549F8-80C5-8C40-89C4-BD2AEBABBF10}" type="slidenum">
              <a:rPr lang="en-US" sz="1200">
                <a:solidFill>
                  <a:srgbClr val="7F7F7F"/>
                </a:solidFill>
              </a:rPr>
              <a:pPr/>
              <a:t>‹#›</a:t>
            </a:fld>
            <a:endParaRPr lang="en-US" sz="1200">
              <a:solidFill>
                <a:srgbClr val="7F7F7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2975889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1520" y="1484785"/>
            <a:ext cx="8568952" cy="2115666"/>
          </a:xfrm>
        </p:spPr>
        <p:txBody>
          <a:bodyPr>
            <a:noAutofit/>
          </a:bodyPr>
          <a:lstStyle/>
          <a:p>
            <a:r>
              <a:rPr lang="de-DE" sz="4000" dirty="0" smtClean="0"/>
              <a:t>I2RS Framework</a:t>
            </a:r>
            <a:endParaRPr lang="en-US" sz="4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365104"/>
            <a:ext cx="6400800" cy="1273696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de-DE" sz="2000" u="sng" dirty="0" smtClean="0">
                <a:solidFill>
                  <a:schemeClr val="tx1"/>
                </a:solidFill>
              </a:rPr>
              <a:t>Alia Atlas</a:t>
            </a:r>
            <a:r>
              <a:rPr lang="de-DE" sz="2000" dirty="0" smtClean="0">
                <a:solidFill>
                  <a:schemeClr val="tx1"/>
                </a:solidFill>
              </a:rPr>
              <a:t>, Thomas Nadeau, David Ward</a:t>
            </a:r>
            <a:endParaRPr lang="de-DE" sz="2000" dirty="0" smtClean="0"/>
          </a:p>
          <a:p>
            <a:pPr>
              <a:lnSpc>
                <a:spcPct val="80000"/>
              </a:lnSpc>
            </a:pPr>
            <a:endParaRPr lang="de-DE" sz="2000" dirty="0"/>
          </a:p>
          <a:p>
            <a:pPr>
              <a:lnSpc>
                <a:spcPct val="80000"/>
              </a:lnSpc>
            </a:pPr>
            <a:r>
              <a:rPr lang="de-DE" sz="2000" dirty="0"/>
              <a:t>IETF </a:t>
            </a:r>
            <a:r>
              <a:rPr lang="de-DE" sz="2000" dirty="0" smtClean="0"/>
              <a:t>86, Orlando, FL</a:t>
            </a:r>
            <a:endParaRPr lang="de-DE" sz="2000" dirty="0"/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xmlns="" val="33241153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Rectangle 35"/>
          <p:cNvSpPr/>
          <p:nvPr/>
        </p:nvSpPr>
        <p:spPr>
          <a:xfrm>
            <a:off x="6400800" y="1447800"/>
            <a:ext cx="2514600" cy="4724400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5341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What’s the Problem?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228600" y="1143000"/>
            <a:ext cx="6400800" cy="5121322"/>
          </a:xfrm>
          <a:prstGeom prst="rect">
            <a:avLst/>
          </a:prstGeom>
        </p:spPr>
        <p:txBody>
          <a:bodyPr>
            <a:normAutofit fontScale="85000" lnSpcReduction="10000"/>
          </a:bodyPr>
          <a:lstStyle/>
          <a:p>
            <a:r>
              <a:rPr lang="en-US" dirty="0" smtClean="0"/>
              <a:t>Applications Need To </a:t>
            </a:r>
            <a:r>
              <a:rPr lang="en-US" i="1" dirty="0" smtClean="0">
                <a:solidFill>
                  <a:srgbClr val="00B050"/>
                </a:solidFill>
              </a:rPr>
              <a:t>Dynamically</a:t>
            </a:r>
          </a:p>
          <a:p>
            <a:pPr lvl="1"/>
            <a:r>
              <a:rPr lang="en-US" dirty="0">
                <a:solidFill>
                  <a:srgbClr val="00B050"/>
                </a:solidFill>
              </a:rPr>
              <a:t>And Knowledgeably</a:t>
            </a:r>
            <a:r>
              <a:rPr lang="en-US" dirty="0"/>
              <a:t>, based on:</a:t>
            </a:r>
          </a:p>
          <a:p>
            <a:pPr lvl="2"/>
            <a:r>
              <a:rPr lang="en-US" dirty="0"/>
              <a:t>Topology (active &amp; potential)</a:t>
            </a:r>
          </a:p>
          <a:p>
            <a:pPr lvl="2"/>
            <a:r>
              <a:rPr lang="en-US" dirty="0"/>
              <a:t>Events</a:t>
            </a:r>
          </a:p>
          <a:p>
            <a:pPr lvl="2"/>
            <a:r>
              <a:rPr lang="en-US" dirty="0"/>
              <a:t>Traffic Measurements</a:t>
            </a:r>
          </a:p>
          <a:p>
            <a:pPr lvl="2"/>
            <a:r>
              <a:rPr lang="en-US" dirty="0"/>
              <a:t>Etc</a:t>
            </a:r>
            <a:r>
              <a:rPr lang="en-US" dirty="0" smtClean="0"/>
              <a:t>.</a:t>
            </a:r>
            <a:endParaRPr lang="en-US" i="1" dirty="0" smtClean="0">
              <a:solidFill>
                <a:srgbClr val="00B050"/>
              </a:solidFill>
            </a:endParaRPr>
          </a:p>
          <a:p>
            <a:pPr lvl="1"/>
            <a:r>
              <a:rPr lang="en-US" dirty="0" smtClean="0">
                <a:solidFill>
                  <a:srgbClr val="00B050"/>
                </a:solidFill>
              </a:rPr>
              <a:t>Augment</a:t>
            </a:r>
            <a:r>
              <a:rPr lang="en-US" dirty="0" smtClean="0"/>
              <a:t> Routing, based on:</a:t>
            </a:r>
          </a:p>
          <a:p>
            <a:pPr lvl="2"/>
            <a:r>
              <a:rPr lang="en-US" dirty="0" smtClean="0"/>
              <a:t>Policy</a:t>
            </a:r>
          </a:p>
          <a:p>
            <a:pPr lvl="2"/>
            <a:r>
              <a:rPr lang="en-US" dirty="0" smtClean="0"/>
              <a:t>Flow &amp; Application Awareness</a:t>
            </a:r>
          </a:p>
          <a:p>
            <a:pPr lvl="2"/>
            <a:r>
              <a:rPr lang="en-US" dirty="0" smtClean="0"/>
              <a:t>Time &amp; External Changes</a:t>
            </a:r>
            <a:endParaRPr lang="en-US" dirty="0"/>
          </a:p>
          <a:p>
            <a:r>
              <a:rPr lang="en-US" sz="3000" dirty="0" smtClean="0"/>
              <a:t>Routers (and network elements) know how to</a:t>
            </a:r>
            <a:r>
              <a:rPr lang="en-US" sz="3000" dirty="0"/>
              <a:t> </a:t>
            </a:r>
            <a:r>
              <a:rPr lang="en-US" sz="3000" dirty="0" smtClean="0"/>
              <a:t>program their forwarding/data planes.  Use that and existing routing system to facilitate new applications and services.</a:t>
            </a:r>
          </a:p>
        </p:txBody>
      </p:sp>
      <p:sp>
        <p:nvSpPr>
          <p:cNvPr id="16" name="Cloud 15"/>
          <p:cNvSpPr/>
          <p:nvPr/>
        </p:nvSpPr>
        <p:spPr>
          <a:xfrm>
            <a:off x="6477000" y="3276600"/>
            <a:ext cx="2362200" cy="2057400"/>
          </a:xfrm>
          <a:prstGeom prst="cloud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lowchart: Magnetic Disk 4"/>
          <p:cNvSpPr/>
          <p:nvPr/>
        </p:nvSpPr>
        <p:spPr>
          <a:xfrm>
            <a:off x="6781800" y="3733800"/>
            <a:ext cx="609600" cy="381000"/>
          </a:xfrm>
          <a:prstGeom prst="flowChartMagneticDis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lowchart: Magnetic Disk 5"/>
          <p:cNvSpPr/>
          <p:nvPr/>
        </p:nvSpPr>
        <p:spPr>
          <a:xfrm>
            <a:off x="7848600" y="3733800"/>
            <a:ext cx="609600" cy="381000"/>
          </a:xfrm>
          <a:prstGeom prst="flowChartMagneticDis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lowchart: Magnetic Disk 6"/>
          <p:cNvSpPr/>
          <p:nvPr/>
        </p:nvSpPr>
        <p:spPr>
          <a:xfrm>
            <a:off x="7315200" y="4419600"/>
            <a:ext cx="609600" cy="381000"/>
          </a:xfrm>
          <a:prstGeom prst="flowChartMagneticDis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" name="Straight Connector 8"/>
          <p:cNvCxnSpPr>
            <a:stCxn id="5" idx="3"/>
            <a:endCxn id="7" idx="2"/>
          </p:cNvCxnSpPr>
          <p:nvPr/>
        </p:nvCxnSpPr>
        <p:spPr>
          <a:xfrm>
            <a:off x="7086600" y="4114800"/>
            <a:ext cx="228600" cy="4953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>
            <a:stCxn id="5" idx="4"/>
            <a:endCxn id="6" idx="2"/>
          </p:cNvCxnSpPr>
          <p:nvPr/>
        </p:nvCxnSpPr>
        <p:spPr>
          <a:xfrm>
            <a:off x="7391400" y="3924300"/>
            <a:ext cx="4572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>
            <a:stCxn id="7" idx="4"/>
            <a:endCxn id="6" idx="3"/>
          </p:cNvCxnSpPr>
          <p:nvPr/>
        </p:nvCxnSpPr>
        <p:spPr>
          <a:xfrm flipV="1">
            <a:off x="7924800" y="4114800"/>
            <a:ext cx="228600" cy="4953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ounded Rectangle 13"/>
          <p:cNvSpPr/>
          <p:nvPr/>
        </p:nvSpPr>
        <p:spPr>
          <a:xfrm>
            <a:off x="6934200" y="1600200"/>
            <a:ext cx="1500116" cy="8382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Network</a:t>
            </a:r>
          </a:p>
          <a:p>
            <a:pPr algn="ctr"/>
            <a:r>
              <a:rPr lang="en-US" dirty="0" smtClean="0"/>
              <a:t>Application</a:t>
            </a:r>
            <a:endParaRPr lang="en-US" dirty="0"/>
          </a:p>
        </p:txBody>
      </p:sp>
      <p:cxnSp>
        <p:nvCxnSpPr>
          <p:cNvPr id="18" name="Straight Arrow Connector 17"/>
          <p:cNvCxnSpPr>
            <a:endCxn id="5" idx="1"/>
          </p:cNvCxnSpPr>
          <p:nvPr/>
        </p:nvCxnSpPr>
        <p:spPr>
          <a:xfrm flipH="1">
            <a:off x="7086600" y="2438400"/>
            <a:ext cx="304800" cy="12954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>
            <a:stCxn id="14" idx="2"/>
            <a:endCxn id="6" idx="1"/>
          </p:cNvCxnSpPr>
          <p:nvPr/>
        </p:nvCxnSpPr>
        <p:spPr>
          <a:xfrm>
            <a:off x="7684258" y="2438400"/>
            <a:ext cx="469142" cy="12954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5" name="TextBox 34"/>
          <p:cNvSpPr txBox="1"/>
          <p:nvPr/>
        </p:nvSpPr>
        <p:spPr>
          <a:xfrm>
            <a:off x="6324600" y="5410200"/>
            <a:ext cx="2590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Feedback Loop:</a:t>
            </a:r>
          </a:p>
          <a:p>
            <a:pPr algn="ctr"/>
            <a:r>
              <a:rPr lang="en-US" dirty="0"/>
              <a:t> </a:t>
            </a:r>
            <a:r>
              <a:rPr lang="en-US" dirty="0" smtClean="0"/>
              <a:t>Control &amp; Information</a:t>
            </a:r>
            <a:endParaRPr lang="en-US" dirty="0"/>
          </a:p>
        </p:txBody>
      </p:sp>
      <p:graphicFrame>
        <p:nvGraphicFramePr>
          <p:cNvPr id="21" name="Diagram 20"/>
          <p:cNvGraphicFramePr/>
          <p:nvPr>
            <p:extLst>
              <p:ext uri="{D42A27DB-BD31-4B8C-83A1-F6EECF244321}">
                <p14:modId xmlns:p14="http://schemas.microsoft.com/office/powerpoint/2010/main" xmlns="" val="4171341309"/>
              </p:ext>
            </p:extLst>
          </p:nvPr>
        </p:nvGraphicFramePr>
        <p:xfrm>
          <a:off x="6781800" y="2514600"/>
          <a:ext cx="1524000" cy="1219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Framework Overview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Gives big picture framework of i2rs as a concept</a:t>
            </a:r>
          </a:p>
          <a:p>
            <a:pPr lvl="1"/>
            <a:r>
              <a:rPr lang="en-US" dirty="0" smtClean="0"/>
              <a:t>Overview</a:t>
            </a:r>
          </a:p>
          <a:p>
            <a:pPr lvl="1"/>
            <a:r>
              <a:rPr lang="en-US" dirty="0" smtClean="0"/>
              <a:t>Example Use-Cases</a:t>
            </a:r>
          </a:p>
          <a:p>
            <a:pPr lvl="1"/>
            <a:r>
              <a:rPr lang="en-US" dirty="0" smtClean="0"/>
              <a:t>I2rs functionality – new and common across services</a:t>
            </a:r>
          </a:p>
          <a:p>
            <a:pPr lvl="1"/>
            <a:r>
              <a:rPr lang="en-US" dirty="0" smtClean="0"/>
              <a:t>Describes types of services and example uses</a:t>
            </a:r>
          </a:p>
          <a:p>
            <a:pPr lvl="1"/>
            <a:endParaRPr lang="en-US" dirty="0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Keep?  Transform? Split?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112568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Is it useful (going forward) to have a framework giving a quick overview of the various aspects?</a:t>
            </a:r>
          </a:p>
          <a:p>
            <a:r>
              <a:rPr lang="en-US" dirty="0" smtClean="0"/>
              <a:t>Should all use-cases be pulled to specific use-case docs?</a:t>
            </a:r>
          </a:p>
          <a:p>
            <a:r>
              <a:rPr lang="en-US" dirty="0" smtClean="0"/>
              <a:t>Should new functionality belong in an architecture draft?</a:t>
            </a:r>
          </a:p>
          <a:p>
            <a:r>
              <a:rPr lang="en-US" dirty="0" smtClean="0"/>
              <a:t>Should various services mentioned, but not in initial charter use-cases scope, remain as future ideas to give view of scope?</a:t>
            </a:r>
          </a:p>
          <a:p>
            <a:endParaRPr lang="en-US" dirty="0" smtClean="0"/>
          </a:p>
          <a:p>
            <a:pPr algn="ctr">
              <a:buNone/>
            </a:pPr>
            <a:r>
              <a:rPr lang="en-US" sz="3900" dirty="0" smtClean="0">
                <a:solidFill>
                  <a:srgbClr val="00B050"/>
                </a:solidFill>
              </a:rPr>
              <a:t>Comments?</a:t>
            </a:r>
            <a:endParaRPr lang="en-US" sz="3900" dirty="0">
              <a:solidFill>
                <a:srgbClr val="00B050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5052</TotalTime>
  <Words>193</Words>
  <Application>Microsoft Office PowerPoint</Application>
  <PresentationFormat>On-screen Show (4:3)</PresentationFormat>
  <Paragraphs>35</Paragraphs>
  <Slides>4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I2RS Framework</vt:lpstr>
      <vt:lpstr>What’s the Problem?</vt:lpstr>
      <vt:lpstr>Framework Overview</vt:lpstr>
      <vt:lpstr>Keep?  Transform? Split?</vt:lpstr>
    </vt:vector>
  </TitlesOfParts>
  <Company>juniper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Maciek</dc:creator>
  <cp:lastModifiedBy>Alia Atlas</cp:lastModifiedBy>
  <cp:revision>276</cp:revision>
  <cp:lastPrinted>2011-07-21T09:37:05Z</cp:lastPrinted>
  <dcterms:created xsi:type="dcterms:W3CDTF">2011-07-20T11:37:26Z</dcterms:created>
  <dcterms:modified xsi:type="dcterms:W3CDTF">2013-03-14T04:47:06Z</dcterms:modified>
</cp:coreProperties>
</file>