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26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3/13/2013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7490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3/13/2013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44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3/13/2013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016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3/13/2013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961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3/13/2013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60685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3/13/2013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514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3/13/2013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133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3/13/2013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791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3/13/2013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750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smtClean="0"/>
              <a:t>3/13/2013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912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3/13/2013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240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smtClean="0"/>
              <a:t>3/13/2013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9922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I2RS Use Case Taxonomy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46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Porpoise</a:t>
            </a:r>
            <a:endParaRPr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Make certain we fully understand the problem space</a:t>
            </a:r>
          </a:p>
          <a:p>
            <a:r>
              <a:rPr lang="en-US" dirty="0" smtClean="0"/>
              <a:t>Make certain we fully understand the requirements</a:t>
            </a:r>
          </a:p>
          <a:p>
            <a:pPr lvl="1"/>
            <a:r>
              <a:rPr lang="en-US" dirty="0" smtClean="0"/>
              <a:t>We aren’t gathering use cases for fun. </a:t>
            </a:r>
            <a:r>
              <a:rPr lang="en-US" dirty="0" smtClean="0">
                <a:sym typeface="Wingdings" panose="05000000000000000000" pitchFamily="2" charset="2"/>
              </a:rPr>
              <a:t>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If a use case doesn’t really add to the requirements in some interesting way, we probably don’t need to document it</a:t>
            </a:r>
          </a:p>
        </p:txBody>
      </p:sp>
      <p:pic>
        <p:nvPicPr>
          <p:cNvPr id="20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7861" y="2007302"/>
            <a:ext cx="2729947" cy="3986058"/>
          </a:xfrm>
        </p:spPr>
      </p:pic>
    </p:spTree>
    <p:extLst>
      <p:ext uri="{BB962C8B-B14F-4D97-AF65-F5344CB8AC3E}">
        <p14:creationId xmlns:p14="http://schemas.microsoft.com/office/powerpoint/2010/main" val="1683168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Cast a wide net for every possible use case</a:t>
            </a:r>
          </a:p>
          <a:p>
            <a:r>
              <a:rPr lang="en-US" dirty="0" smtClean="0"/>
              <a:t>Find the set of use cases that justify/support the widest set of requirements</a:t>
            </a:r>
          </a:p>
          <a:p>
            <a:pPr lvl="1"/>
            <a:r>
              <a:rPr lang="en-US" dirty="0" smtClean="0"/>
              <a:t>These requirements are the “ultimate goal”</a:t>
            </a:r>
          </a:p>
          <a:p>
            <a:pPr lvl="1"/>
            <a:r>
              <a:rPr lang="en-US" dirty="0" smtClean="0"/>
              <a:t>Not to be mistaken for any sort of immediate or intermediate goal</a:t>
            </a:r>
          </a:p>
          <a:p>
            <a:r>
              <a:rPr lang="en-US" dirty="0" smtClean="0"/>
              <a:t>Narrow requirements to bite sized chunks</a:t>
            </a:r>
          </a:p>
          <a:p>
            <a:pPr lvl="1"/>
            <a:r>
              <a:rPr lang="en-US" dirty="0" smtClean="0"/>
              <a:t>Kelp balls of the right size</a:t>
            </a:r>
          </a:p>
          <a:p>
            <a:r>
              <a:rPr lang="en-US" dirty="0" smtClean="0"/>
              <a:t>Build the pieces needed to fulfill that set of requirements</a:t>
            </a:r>
          </a:p>
          <a:p>
            <a:r>
              <a:rPr lang="en-US" dirty="0" smtClean="0"/>
              <a:t>Dip out the next set of requirements to work 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659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ways to think about use cases</a:t>
            </a:r>
          </a:p>
          <a:p>
            <a:pPr lvl="1"/>
            <a:r>
              <a:rPr lang="en-US" dirty="0" smtClean="0"/>
              <a:t>Enterprise verses service provider verses content provider</a:t>
            </a:r>
          </a:p>
          <a:p>
            <a:pPr lvl="1"/>
            <a:r>
              <a:rPr lang="en-US" dirty="0" smtClean="0"/>
              <a:t>Security verses traffic engineering verses…</a:t>
            </a:r>
          </a:p>
          <a:p>
            <a:pPr lvl="1"/>
            <a:r>
              <a:rPr lang="en-US" dirty="0" smtClean="0"/>
              <a:t>Data center verses campus verses core verses…</a:t>
            </a:r>
          </a:p>
          <a:p>
            <a:r>
              <a:rPr lang="en-US" dirty="0" smtClean="0"/>
              <a:t>What is the “right” approach to organizing the use cases</a:t>
            </a:r>
          </a:p>
          <a:p>
            <a:pPr lvl="1"/>
            <a:r>
              <a:rPr lang="en-US" dirty="0" smtClean="0"/>
              <a:t>Make certain we have most of the useful use cases</a:t>
            </a:r>
          </a:p>
          <a:p>
            <a:pPr lvl="1"/>
            <a:r>
              <a:rPr lang="en-US" dirty="0" smtClean="0"/>
              <a:t>Without too much overlap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432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6341054"/>
              </p:ext>
            </p:extLst>
          </p:nvPr>
        </p:nvGraphicFramePr>
        <p:xfrm>
          <a:off x="822324" y="1846263"/>
          <a:ext cx="7544436" cy="25247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65942"/>
                <a:gridCol w="686771"/>
                <a:gridCol w="699457"/>
                <a:gridCol w="516629"/>
                <a:gridCol w="516629"/>
                <a:gridCol w="590929"/>
                <a:gridCol w="500246"/>
                <a:gridCol w="569492"/>
                <a:gridCol w="680642"/>
                <a:gridCol w="617699"/>
              </a:tblGrid>
              <a:tr h="0"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600" b="1" dirty="0" smtClean="0"/>
                        <a:t>Location</a:t>
                      </a:r>
                      <a:endParaRPr lang="en-US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600" b="1" dirty="0" smtClean="0"/>
                        <a:t>Net</a:t>
                      </a:r>
                      <a:endParaRPr lang="en-US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r>
                        <a:rPr lang="en-US" sz="1600" b="1" dirty="0" smtClean="0"/>
                        <a:t>Purpose</a:t>
                      </a:r>
                      <a:endParaRPr lang="en-US" sz="1600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</a:tr>
              <a:tr h="230353">
                <a:tc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Core</a:t>
                      </a:r>
                      <a:endParaRPr lang="en-US" sz="16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Edge</a:t>
                      </a:r>
                      <a:endParaRPr lang="en-US" sz="16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DC</a:t>
                      </a:r>
                      <a:endParaRPr lang="en-US" sz="16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SP</a:t>
                      </a:r>
                      <a:endParaRPr lang="en-US" sz="16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 smtClean="0"/>
                        <a:t>Ent</a:t>
                      </a:r>
                      <a:endParaRPr lang="en-US" sz="16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TE</a:t>
                      </a:r>
                      <a:endParaRPr lang="en-US" sz="16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Sec</a:t>
                      </a:r>
                      <a:endParaRPr lang="en-US" sz="16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err="1" smtClean="0"/>
                        <a:t>Prov</a:t>
                      </a:r>
                      <a:endParaRPr lang="en-US" sz="16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 smtClean="0"/>
                        <a:t>Ops</a:t>
                      </a:r>
                      <a:endParaRPr lang="en-US" sz="16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amante</a:t>
                      </a:r>
                      <a:r>
                        <a:rPr lang="en-US" dirty="0" smtClean="0"/>
                        <a:t>-topology</a:t>
                      </a:r>
                      <a:endParaRPr 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hares-</a:t>
                      </a:r>
                      <a:r>
                        <a:rPr lang="en-US" dirty="0" err="1" smtClean="0"/>
                        <a:t>vn</a:t>
                      </a:r>
                      <a:r>
                        <a:rPr lang="en-US" dirty="0" smtClean="0"/>
                        <a:t>-</a:t>
                      </a:r>
                      <a:r>
                        <a:rPr lang="en-US" dirty="0" err="1" smtClean="0"/>
                        <a:t>vc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??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hu</a:t>
                      </a:r>
                      <a:r>
                        <a:rPr lang="en-US" dirty="0" smtClean="0"/>
                        <a:t>-overlay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keyupate-bgp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white-i2rs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37444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48</TotalTime>
  <Words>231</Words>
  <Application>Microsoft Office PowerPoint</Application>
  <PresentationFormat>On-screen Show (4:3)</PresentationFormat>
  <Paragraphs>69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Wingdings</vt:lpstr>
      <vt:lpstr>Retrospect</vt:lpstr>
      <vt:lpstr>I2RS Use Case Taxonomy</vt:lpstr>
      <vt:lpstr>The Porpoise</vt:lpstr>
      <vt:lpstr>The Process</vt:lpstr>
      <vt:lpstr>Use Cases</vt:lpstr>
      <vt:lpstr>Use Cases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I2RS Use Case Taxonomy</dc:title>
  <dc:creator>Russ White</dc:creator>
  <cp:lastModifiedBy>Russ White</cp:lastModifiedBy>
  <cp:revision>27</cp:revision>
  <dcterms:created xsi:type="dcterms:W3CDTF">2013-03-13T18:51:22Z</dcterms:created>
  <dcterms:modified xsi:type="dcterms:W3CDTF">2013-03-13T19:40:15Z</dcterms:modified>
</cp:coreProperties>
</file>