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573" autoAdjust="0"/>
  </p:normalViewPr>
  <p:slideViewPr>
    <p:cSldViewPr snapToGrid="0" snapToObjects="1">
      <p:cViewPr varScale="1">
        <p:scale>
          <a:sx n="81" d="100"/>
          <a:sy n="81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5EA1-431F-224F-AA8A-798DDD5506CC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544B4-EBEC-A247-991F-34034291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57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544B4-EBEC-A247-991F-340342910B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42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BCE7D94B-A5C9-F14A-BD5E-324B8B633545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FABAE150-71A0-4C4D-8136-D92BB2E564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RFC Series Editor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IETF 86, Orlando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7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Year in Review</a:t>
            </a:r>
          </a:p>
          <a:p>
            <a:r>
              <a:rPr lang="en-US" dirty="0" smtClean="0"/>
              <a:t>This Year</a:t>
            </a:r>
          </a:p>
          <a:p>
            <a:r>
              <a:rPr lang="en-US" dirty="0" smtClean="0"/>
              <a:t>Many Years in Advance</a:t>
            </a:r>
          </a:p>
          <a:p>
            <a:r>
              <a:rPr lang="en-US" dirty="0" smtClean="0"/>
              <a:t>RFC Format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i="1" dirty="0" smtClean="0"/>
              <a:t>Note: statistics and </a:t>
            </a:r>
            <a:r>
              <a:rPr lang="en-US" i="1" dirty="0" err="1" smtClean="0"/>
              <a:t>datatracker</a:t>
            </a:r>
            <a:r>
              <a:rPr lang="en-US" i="1" dirty="0" smtClean="0"/>
              <a:t> updates will be reported at the Admin Plenary on Wednesday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8155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Year in Review</a:t>
            </a:r>
            <a:br>
              <a:rPr lang="en-US" dirty="0" smtClean="0"/>
            </a:br>
            <a:r>
              <a:rPr lang="en-US" sz="3600" dirty="0" smtClean="0"/>
              <a:t>(Year One)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Highlights</a:t>
            </a:r>
          </a:p>
          <a:p>
            <a:pPr lvl="1"/>
            <a:r>
              <a:rPr lang="en-US" dirty="0" smtClean="0"/>
              <a:t>Transition from ARSE -&gt; RSE</a:t>
            </a:r>
          </a:p>
          <a:p>
            <a:pPr lvl="1"/>
            <a:r>
              <a:rPr lang="en-US" dirty="0" smtClean="0"/>
              <a:t>Format Requirements </a:t>
            </a:r>
            <a:r>
              <a:rPr lang="en-US" dirty="0"/>
              <a:t>I-D</a:t>
            </a:r>
          </a:p>
          <a:p>
            <a:pPr lvl="1"/>
            <a:r>
              <a:rPr lang="en-US" dirty="0"/>
              <a:t>Style Guide I-D</a:t>
            </a:r>
          </a:p>
          <a:p>
            <a:pPr lvl="1"/>
            <a:r>
              <a:rPr lang="en-US" dirty="0"/>
              <a:t>Successful intervention/involvement in several RPC escalations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Learning about the IETF community and culture</a:t>
            </a:r>
          </a:p>
          <a:p>
            <a:pPr lvl="1"/>
            <a:r>
              <a:rPr lang="en-US" dirty="0" smtClean="0"/>
              <a:t>Finding the right level of engagement with the community</a:t>
            </a:r>
          </a:p>
        </p:txBody>
      </p:sp>
    </p:spTree>
    <p:extLst>
      <p:ext uri="{BB962C8B-B14F-4D97-AF65-F5344CB8AC3E}">
        <p14:creationId xmlns:p14="http://schemas.microsoft.com/office/powerpoint/2010/main" val="3399866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RFC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 to date</a:t>
            </a:r>
          </a:p>
          <a:p>
            <a:pPr lvl="1"/>
            <a:r>
              <a:rPr lang="en-US" dirty="0" smtClean="0"/>
              <a:t>3 </a:t>
            </a:r>
            <a:r>
              <a:rPr lang="en-US" dirty="0" err="1" smtClean="0"/>
              <a:t>BoFs</a:t>
            </a:r>
            <a:endParaRPr lang="en-US" dirty="0" smtClean="0"/>
          </a:p>
          <a:p>
            <a:pPr lvl="1"/>
            <a:r>
              <a:rPr lang="en-US" dirty="0" smtClean="0"/>
              <a:t>IAB and IETF formal Comment periods</a:t>
            </a:r>
          </a:p>
          <a:p>
            <a:pPr lvl="2"/>
            <a:r>
              <a:rPr lang="en-US" dirty="0" smtClean="0"/>
              <a:t>17 issues in </a:t>
            </a:r>
            <a:r>
              <a:rPr lang="en-US" dirty="0" err="1" smtClean="0"/>
              <a:t>trac</a:t>
            </a:r>
            <a:endParaRPr lang="en-US" dirty="0" smtClean="0"/>
          </a:p>
          <a:p>
            <a:pPr lvl="1"/>
            <a:r>
              <a:rPr lang="en-US" dirty="0"/>
              <a:t>d</a:t>
            </a:r>
            <a:r>
              <a:rPr lang="en-US" dirty="0" smtClean="0"/>
              <a:t>raft-iab-rfcformatreq-03 </a:t>
            </a:r>
            <a:r>
              <a:rPr lang="en-US" dirty="0" smtClean="0"/>
              <a:t>posted</a:t>
            </a:r>
          </a:p>
          <a:p>
            <a:r>
              <a:rPr lang="en-US" dirty="0"/>
              <a:t>Next steps</a:t>
            </a:r>
          </a:p>
          <a:p>
            <a:pPr lvl="1"/>
            <a:r>
              <a:rPr lang="en-US" dirty="0"/>
              <a:t>Discussion of -03 on RFC-interest list (please send opinions NOW!)</a:t>
            </a:r>
          </a:p>
          <a:p>
            <a:pPr lvl="1"/>
            <a:r>
              <a:rPr lang="en-US" dirty="0"/>
              <a:t>IAB </a:t>
            </a:r>
            <a:r>
              <a:rPr lang="en-US" dirty="0" smtClean="0"/>
              <a:t>to consider approval </a:t>
            </a:r>
            <a:r>
              <a:rPr lang="en-US" dirty="0" smtClean="0"/>
              <a:t>at </a:t>
            </a:r>
            <a:r>
              <a:rPr lang="en-US" dirty="0"/>
              <a:t>Thursday breakfast. </a:t>
            </a:r>
          </a:p>
        </p:txBody>
      </p:sp>
    </p:spTree>
    <p:extLst>
      <p:ext uri="{BB962C8B-B14F-4D97-AF65-F5344CB8AC3E}">
        <p14:creationId xmlns:p14="http://schemas.microsoft.com/office/powerpoint/2010/main" val="3955803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to expect in 2013</a:t>
            </a:r>
          </a:p>
          <a:p>
            <a:pPr lvl="1"/>
            <a:r>
              <a:rPr lang="en-US" dirty="0"/>
              <a:t>Decision and implementation strategy for RFC format </a:t>
            </a:r>
            <a:r>
              <a:rPr lang="en-US" dirty="0" smtClean="0"/>
              <a:t>changes</a:t>
            </a:r>
          </a:p>
          <a:p>
            <a:pPr lvl="1"/>
            <a:r>
              <a:rPr lang="en-US" dirty="0" smtClean="0"/>
              <a:t>Style Guide changes</a:t>
            </a:r>
          </a:p>
          <a:p>
            <a:pPr lvl="1"/>
            <a:r>
              <a:rPr lang="en-US" dirty="0" smtClean="0"/>
              <a:t>Further </a:t>
            </a:r>
            <a:r>
              <a:rPr lang="en-US" dirty="0" err="1" smtClean="0"/>
              <a:t>Datatracker</a:t>
            </a:r>
            <a:r>
              <a:rPr lang="en-US" dirty="0" smtClean="0"/>
              <a:t> integration </a:t>
            </a:r>
            <a:r>
              <a:rPr lang="en-US" smtClean="0"/>
              <a:t>(bidirectional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RFC Editor website refresh</a:t>
            </a:r>
          </a:p>
          <a:p>
            <a:pPr lvl="1"/>
            <a:r>
              <a:rPr lang="en-US" dirty="0" smtClean="0"/>
              <a:t>SLA and </a:t>
            </a:r>
            <a:r>
              <a:rPr lang="en-US" dirty="0" err="1" smtClean="0"/>
              <a:t>SoW</a:t>
            </a:r>
            <a:r>
              <a:rPr lang="en-US" dirty="0" smtClean="0"/>
              <a:t> updates</a:t>
            </a:r>
          </a:p>
          <a:p>
            <a:pPr lvl="1"/>
            <a:r>
              <a:rPr lang="en-US" dirty="0" smtClean="0"/>
              <a:t>Automated statistics and metrics</a:t>
            </a:r>
          </a:p>
        </p:txBody>
      </p:sp>
    </p:spTree>
    <p:extLst>
      <p:ext uri="{BB962C8B-B14F-4D97-AF65-F5344CB8AC3E}">
        <p14:creationId xmlns:p14="http://schemas.microsoft.com/office/powerpoint/2010/main" val="97070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Years to 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2014 and beyond</a:t>
            </a:r>
          </a:p>
          <a:p>
            <a:pPr lvl="1"/>
            <a:r>
              <a:rPr lang="en-US" dirty="0" smtClean="0"/>
              <a:t>Implementation of  format changes</a:t>
            </a:r>
          </a:p>
          <a:p>
            <a:pPr lvl="1"/>
            <a:r>
              <a:rPr lang="en-US" dirty="0"/>
              <a:t>Evaluation of impact of digital storage trends on archivist </a:t>
            </a:r>
            <a:r>
              <a:rPr lang="en-US" dirty="0" smtClean="0"/>
              <a:t>role</a:t>
            </a:r>
          </a:p>
          <a:p>
            <a:pPr lvl="1"/>
            <a:r>
              <a:rPr lang="en-US" dirty="0"/>
              <a:t>Expanded engagement with the broader </a:t>
            </a:r>
            <a:r>
              <a:rPr lang="en-US" dirty="0" smtClean="0"/>
              <a:t>technical publishing 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870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880</TotalTime>
  <Words>180</Words>
  <Application>Microsoft Office PowerPoint</Application>
  <PresentationFormat>On-screen Show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Brush Script MT</vt:lpstr>
      <vt:lpstr>Calibri</vt:lpstr>
      <vt:lpstr>Calisto MT</vt:lpstr>
      <vt:lpstr>Capital</vt:lpstr>
      <vt:lpstr>RFC Series Editor Report</vt:lpstr>
      <vt:lpstr>Topics</vt:lpstr>
      <vt:lpstr>Year in Review (Year One)</vt:lpstr>
      <vt:lpstr>RFC Format</vt:lpstr>
      <vt:lpstr>This Year</vt:lpstr>
      <vt:lpstr>Years to Come</vt:lpstr>
    </vt:vector>
  </TitlesOfParts>
  <Company>Spherical Cow Consulting,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RFC Series Editor Report</dc:title>
  <dc:creator>Heather Flanagan</dc:creator>
  <cp:lastModifiedBy>Bernard Aboba</cp:lastModifiedBy>
  <cp:revision>15</cp:revision>
  <dcterms:created xsi:type="dcterms:W3CDTF">2013-02-27T22:27:43Z</dcterms:created>
  <dcterms:modified xsi:type="dcterms:W3CDTF">2013-03-11T14:33:15Z</dcterms:modified>
</cp:coreProperties>
</file>