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9" r:id="rId3"/>
    <p:sldId id="277" r:id="rId4"/>
    <p:sldId id="285" r:id="rId5"/>
    <p:sldId id="288" r:id="rId6"/>
    <p:sldId id="287" r:id="rId7"/>
    <p:sldId id="289" r:id="rId8"/>
    <p:sldId id="265" r:id="rId9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14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lnSpc>
        <a:spcPct val="14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lnSpc>
        <a:spcPct val="14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lnSpc>
        <a:spcPct val="14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lnSpc>
        <a:spcPct val="14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7722"/>
    <a:srgbClr val="0000FF"/>
    <a:srgbClr val="FF3300"/>
    <a:srgbClr val="990000"/>
    <a:srgbClr val="4D4D4D"/>
    <a:srgbClr val="777777"/>
    <a:srgbClr val="B8AAF4"/>
    <a:srgbClr val="BEB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85" autoAdjust="0"/>
  </p:normalViewPr>
  <p:slideViewPr>
    <p:cSldViewPr snapToGrid="0">
      <p:cViewPr>
        <p:scale>
          <a:sx n="60" d="100"/>
          <a:sy n="60" d="100"/>
        </p:scale>
        <p:origin x="-8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3404" y="-89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47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EB4DDF5-DD30-4528-917D-09D1D801DD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359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AC4B130-A021-49CB-8B90-C742946E4C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4756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1545DC-CAFD-4E74-9604-8E9010409FD8}" type="slidenum">
              <a:rPr lang="zh-CN" altLang="en-US" smtClean="0">
                <a:latin typeface="Arial" charset="0"/>
              </a:rPr>
              <a:pPr/>
              <a:t>1</a:t>
            </a:fld>
            <a:endParaRPr lang="en-US" altLang="zh-CN" smtClean="0">
              <a:latin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A54D40-58F9-4D9A-9533-63D18EC45A6C}" type="slidenum">
              <a:rPr lang="zh-CN" altLang="en-US"/>
              <a:pPr/>
              <a:t>2</a:t>
            </a:fld>
            <a:endParaRPr lang="en-US" altLang="zh-CN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0B5183-0D3A-4233-B479-4240C9202799}" type="slidenum">
              <a:rPr lang="zh-CN" altLang="en-US" smtClean="0">
                <a:latin typeface="Arial" charset="0"/>
              </a:rPr>
              <a:pPr/>
              <a:t>3</a:t>
            </a:fld>
            <a:endParaRPr lang="en-US" altLang="zh-CN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C4B130-A021-49CB-8B90-C742946E4C71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E3FBFD-90D8-40C0-BEA1-9FFB8B96D337}" type="slidenum">
              <a:rPr lang="zh-CN" altLang="en-US" smtClean="0">
                <a:latin typeface="Arial" charset="0"/>
              </a:rPr>
              <a:pPr/>
              <a:t>8</a:t>
            </a:fld>
            <a:endParaRPr lang="en-US" altLang="zh-CN" smtClean="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  <a:noFill/>
          <a:ln/>
        </p:spPr>
        <p:txBody>
          <a:bodyPr/>
          <a:lstStyle/>
          <a:p>
            <a:endParaRPr lang="zh-C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8875" y="5578475"/>
            <a:ext cx="8207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8" y="784225"/>
            <a:ext cx="9142412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2463" y="6205538"/>
            <a:ext cx="2552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38" tIns="39075" rIns="78138" bIns="39075">
            <a:spAutoFit/>
          </a:bodyPr>
          <a:lstStyle/>
          <a:p>
            <a:pPr defTabSz="784225" eaLnBrk="0" hangingPunct="0">
              <a:lnSpc>
                <a:spcPct val="100000"/>
              </a:lnSpc>
              <a:defRPr/>
            </a:pPr>
            <a:r>
              <a:rPr lang="en-US" altLang="zh-CN" sz="1200" b="0">
                <a:latin typeface="FrutigerNext LT Bold" charset="0"/>
                <a:ea typeface="MS PGothic" pitchFamily="34" charset="-128"/>
                <a:cs typeface="Arial" pitchFamily="34" charset="0"/>
              </a:rPr>
              <a:t>HUAWEI TECHNOLOGIES Co., Ltd.</a:t>
            </a:r>
            <a:endParaRPr lang="en-US" altLang="zh-CN" sz="2100" b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FDBEE6C9-1414-4C8F-B08E-F2D945137709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0675" y="274638"/>
            <a:ext cx="20161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2300" y="274638"/>
            <a:ext cx="58959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04DBC5A0-D763-41E8-816A-F6216B52F18D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D1B7F07C-8DA4-4218-8A58-6C24284F043E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0B150DB5-9773-4D34-815B-7BD0C3EAA344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2300" y="1600200"/>
            <a:ext cx="3956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0" y="1600200"/>
            <a:ext cx="3956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D9979853-E887-4520-8B93-C54CAAB8BEC1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3E53A9CF-A044-4700-8979-241A6AFEAF1B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82B65683-A9E2-4DEC-8355-B6F864F0A1F1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AB06A809-796D-4C42-BF16-7E7EFBDF8A80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2725026A-12D5-439A-8517-D773BACE40E4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355360DD-B4C0-40E3-B393-4AC3C7B6D79B}" type="slidenum">
              <a:rPr lang="de-DE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300" y="274638"/>
            <a:ext cx="8064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8138" tIns="39075" rIns="78138" bIns="390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600200"/>
            <a:ext cx="80645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8138" tIns="39075" rIns="78138" bIns="390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pic>
        <p:nvPicPr>
          <p:cNvPr id="1028" name="Picture 4" descr="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221413"/>
            <a:ext cx="9142413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7269" name="Text Box 5"/>
          <p:cNvSpPr txBox="1">
            <a:spLocks noChangeArrowheads="1"/>
          </p:cNvSpPr>
          <p:nvPr/>
        </p:nvSpPr>
        <p:spPr bwMode="auto">
          <a:xfrm>
            <a:off x="652463" y="6465888"/>
            <a:ext cx="25527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44" tIns="39081" rIns="78144" bIns="39081">
            <a:spAutoFit/>
          </a:bodyPr>
          <a:lstStyle/>
          <a:p>
            <a:pPr defTabSz="784225" eaLnBrk="0" hangingPunct="0">
              <a:lnSpc>
                <a:spcPct val="100000"/>
              </a:lnSpc>
              <a:defRPr/>
            </a:pPr>
            <a:r>
              <a:rPr lang="en-US" altLang="zh-CN" sz="1200" b="0">
                <a:latin typeface="FrutigerNext LT Bold" charset="0"/>
                <a:ea typeface="MS PGothic" pitchFamily="34" charset="-128"/>
                <a:cs typeface="Arial" pitchFamily="34" charset="0"/>
              </a:rPr>
              <a:t>HUAWEI TECHNOLOGIES Co., Ltd.</a:t>
            </a:r>
            <a:endParaRPr lang="en-US" altLang="zh-CN" sz="2100" b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267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29313" y="6400800"/>
            <a:ext cx="1057275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85000"/>
              </a:lnSpc>
              <a:defRPr sz="1000" b="0">
                <a:latin typeface="FrutigerNext LT Medium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  <a:p>
            <a:pPr>
              <a:defRPr/>
            </a:pPr>
            <a:r>
              <a:rPr lang="de-DE"/>
              <a:t>Page </a:t>
            </a:r>
            <a:fld id="{DE179BAF-B0F2-4942-8337-53679DB20999}" type="slidenum">
              <a:rPr lang="de-DE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1" name="Picture 7" descr="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08875" y="6400800"/>
            <a:ext cx="1309688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ransition xmlns:p14="http://schemas.microsoft.com/office/powerpoint/2010/main"/>
  <p:hf sldNum="0" hdr="0" ftr="0"/>
  <p:txStyles>
    <p:titleStyle>
      <a:lvl1pPr algn="l" defTabSz="784225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990000"/>
          </a:solidFill>
          <a:latin typeface="+mj-lt"/>
          <a:ea typeface="+mj-ea"/>
          <a:cs typeface="+mj-cs"/>
        </a:defRPr>
      </a:lvl1pPr>
      <a:lvl2pPr algn="l" defTabSz="784225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990000"/>
          </a:solidFill>
          <a:latin typeface="Arial" pitchFamily="34" charset="0"/>
          <a:ea typeface="黑体" pitchFamily="2" charset="-122"/>
        </a:defRPr>
      </a:lvl2pPr>
      <a:lvl3pPr algn="l" defTabSz="784225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990000"/>
          </a:solidFill>
          <a:latin typeface="Arial" pitchFamily="34" charset="0"/>
          <a:ea typeface="黑体" pitchFamily="2" charset="-122"/>
        </a:defRPr>
      </a:lvl3pPr>
      <a:lvl4pPr algn="l" defTabSz="784225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990000"/>
          </a:solidFill>
          <a:latin typeface="Arial" pitchFamily="34" charset="0"/>
          <a:ea typeface="黑体" pitchFamily="2" charset="-122"/>
        </a:defRPr>
      </a:lvl4pPr>
      <a:lvl5pPr algn="l" defTabSz="784225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990000"/>
          </a:solidFill>
          <a:latin typeface="Arial" pitchFamily="34" charset="0"/>
          <a:ea typeface="黑体" pitchFamily="2" charset="-122"/>
        </a:defRPr>
      </a:lvl5pPr>
      <a:lvl6pPr marL="457200" algn="l" defTabSz="784225" rtl="0" fontAlgn="base">
        <a:spcBef>
          <a:spcPct val="0"/>
        </a:spcBef>
        <a:spcAft>
          <a:spcPct val="0"/>
        </a:spcAft>
        <a:defRPr sz="3000" b="1">
          <a:solidFill>
            <a:srgbClr val="990000"/>
          </a:solidFill>
          <a:latin typeface="Arial" pitchFamily="34" charset="0"/>
          <a:ea typeface="黑体" pitchFamily="2" charset="-122"/>
        </a:defRPr>
      </a:lvl6pPr>
      <a:lvl7pPr marL="914400" algn="l" defTabSz="784225" rtl="0" fontAlgn="base">
        <a:spcBef>
          <a:spcPct val="0"/>
        </a:spcBef>
        <a:spcAft>
          <a:spcPct val="0"/>
        </a:spcAft>
        <a:defRPr sz="3000" b="1">
          <a:solidFill>
            <a:srgbClr val="990000"/>
          </a:solidFill>
          <a:latin typeface="Arial" pitchFamily="34" charset="0"/>
          <a:ea typeface="黑体" pitchFamily="2" charset="-122"/>
        </a:defRPr>
      </a:lvl7pPr>
      <a:lvl8pPr marL="1371600" algn="l" defTabSz="784225" rtl="0" fontAlgn="base">
        <a:spcBef>
          <a:spcPct val="0"/>
        </a:spcBef>
        <a:spcAft>
          <a:spcPct val="0"/>
        </a:spcAft>
        <a:defRPr sz="3000" b="1">
          <a:solidFill>
            <a:srgbClr val="990000"/>
          </a:solidFill>
          <a:latin typeface="Arial" pitchFamily="34" charset="0"/>
          <a:ea typeface="黑体" pitchFamily="2" charset="-122"/>
        </a:defRPr>
      </a:lvl8pPr>
      <a:lvl9pPr marL="1828800" algn="l" defTabSz="784225" rtl="0" fontAlgn="base">
        <a:spcBef>
          <a:spcPct val="0"/>
        </a:spcBef>
        <a:spcAft>
          <a:spcPct val="0"/>
        </a:spcAft>
        <a:defRPr sz="3000" b="1">
          <a:solidFill>
            <a:srgbClr val="990000"/>
          </a:solidFill>
          <a:latin typeface="Arial" pitchFamily="34" charset="0"/>
          <a:ea typeface="黑体" pitchFamily="2" charset="-122"/>
        </a:defRPr>
      </a:lvl9pPr>
    </p:titleStyle>
    <p:bodyStyle>
      <a:lvl1pPr marL="293688" indent="-293688" algn="l" defTabSz="784225" rtl="0" eaLnBrk="0" fontAlgn="base" hangingPunct="0">
        <a:lnSpc>
          <a:spcPct val="140000"/>
        </a:lnSpc>
        <a:spcBef>
          <a:spcPct val="0"/>
        </a:spcBef>
        <a:spcAft>
          <a:spcPct val="0"/>
        </a:spcAft>
        <a:defRPr sz="1900" b="1">
          <a:solidFill>
            <a:schemeClr val="tx1"/>
          </a:solidFill>
          <a:latin typeface="+mn-lt"/>
          <a:ea typeface="+mn-ea"/>
          <a:cs typeface="+mn-cs"/>
        </a:defRPr>
      </a:lvl1pPr>
      <a:lvl2pPr marL="636588" indent="-244475" algn="l" defTabSz="784225" rtl="0" eaLnBrk="0" fontAlgn="base" hangingPunct="0">
        <a:lnSpc>
          <a:spcPct val="140000"/>
        </a:lnSpc>
        <a:spcBef>
          <a:spcPct val="0"/>
        </a:spcBef>
        <a:spcAft>
          <a:spcPct val="0"/>
        </a:spcAft>
        <a:defRPr sz="1900">
          <a:solidFill>
            <a:schemeClr val="tx1"/>
          </a:solidFill>
          <a:latin typeface="+mn-lt"/>
          <a:ea typeface="华文细黑" pitchFamily="2" charset="-122"/>
        </a:defRPr>
      </a:lvl2pPr>
      <a:lvl3pPr marL="979488" indent="-195263" algn="l" defTabSz="784225" rtl="0" eaLnBrk="0" fontAlgn="base" hangingPunct="0">
        <a:lnSpc>
          <a:spcPct val="140000"/>
        </a:lnSpc>
        <a:spcBef>
          <a:spcPct val="0"/>
        </a:spcBef>
        <a:spcAft>
          <a:spcPct val="0"/>
        </a:spcAft>
        <a:defRPr sz="1900">
          <a:solidFill>
            <a:schemeClr val="tx1"/>
          </a:solidFill>
          <a:latin typeface="+mn-lt"/>
          <a:ea typeface="华文细黑" pitchFamily="2" charset="-122"/>
        </a:defRPr>
      </a:lvl3pPr>
      <a:lvl4pPr marL="1371600" indent="-196850" algn="l" defTabSz="784225" rtl="0" eaLnBrk="0" fontAlgn="base" hangingPunct="0">
        <a:lnSpc>
          <a:spcPct val="140000"/>
        </a:lnSpc>
        <a:spcBef>
          <a:spcPct val="0"/>
        </a:spcBef>
        <a:spcAft>
          <a:spcPct val="0"/>
        </a:spcAft>
        <a:defRPr sz="1900">
          <a:solidFill>
            <a:schemeClr val="tx1"/>
          </a:solidFill>
          <a:latin typeface="+mn-lt"/>
          <a:ea typeface="华文细黑" pitchFamily="2" charset="-122"/>
        </a:defRPr>
      </a:lvl4pPr>
      <a:lvl5pPr marL="1762125" indent="-195263" algn="l" defTabSz="784225" rtl="0" eaLnBrk="0" fontAlgn="base" hangingPunct="0">
        <a:lnSpc>
          <a:spcPct val="140000"/>
        </a:lnSpc>
        <a:spcBef>
          <a:spcPct val="0"/>
        </a:spcBef>
        <a:spcAft>
          <a:spcPct val="0"/>
        </a:spcAft>
        <a:defRPr sz="1900">
          <a:solidFill>
            <a:schemeClr val="tx1"/>
          </a:solidFill>
          <a:latin typeface="+mn-lt"/>
          <a:ea typeface="华文细黑" pitchFamily="2" charset="-122"/>
        </a:defRPr>
      </a:lvl5pPr>
      <a:lvl6pPr marL="2219325" indent="-195263" algn="l" defTabSz="784225" rtl="0" fontAlgn="base">
        <a:lnSpc>
          <a:spcPct val="140000"/>
        </a:lnSpc>
        <a:spcBef>
          <a:spcPct val="0"/>
        </a:spcBef>
        <a:spcAft>
          <a:spcPct val="0"/>
        </a:spcAft>
        <a:defRPr sz="1900">
          <a:solidFill>
            <a:schemeClr val="tx1"/>
          </a:solidFill>
          <a:latin typeface="+mn-lt"/>
          <a:ea typeface="华文细黑" pitchFamily="2" charset="-122"/>
        </a:defRPr>
      </a:lvl6pPr>
      <a:lvl7pPr marL="2676525" indent="-195263" algn="l" defTabSz="784225" rtl="0" fontAlgn="base">
        <a:lnSpc>
          <a:spcPct val="140000"/>
        </a:lnSpc>
        <a:spcBef>
          <a:spcPct val="0"/>
        </a:spcBef>
        <a:spcAft>
          <a:spcPct val="0"/>
        </a:spcAft>
        <a:defRPr sz="1900">
          <a:solidFill>
            <a:schemeClr val="tx1"/>
          </a:solidFill>
          <a:latin typeface="+mn-lt"/>
          <a:ea typeface="华文细黑" pitchFamily="2" charset="-122"/>
        </a:defRPr>
      </a:lvl7pPr>
      <a:lvl8pPr marL="3133725" indent="-195263" algn="l" defTabSz="784225" rtl="0" fontAlgn="base">
        <a:lnSpc>
          <a:spcPct val="140000"/>
        </a:lnSpc>
        <a:spcBef>
          <a:spcPct val="0"/>
        </a:spcBef>
        <a:spcAft>
          <a:spcPct val="0"/>
        </a:spcAft>
        <a:defRPr sz="1900">
          <a:solidFill>
            <a:schemeClr val="tx1"/>
          </a:solidFill>
          <a:latin typeface="+mn-lt"/>
          <a:ea typeface="华文细黑" pitchFamily="2" charset="-122"/>
        </a:defRPr>
      </a:lvl8pPr>
      <a:lvl9pPr marL="3590925" indent="-195263" algn="l" defTabSz="784225" rtl="0" fontAlgn="base">
        <a:lnSpc>
          <a:spcPct val="140000"/>
        </a:lnSpc>
        <a:spcBef>
          <a:spcPct val="0"/>
        </a:spcBef>
        <a:spcAft>
          <a:spcPct val="0"/>
        </a:spcAft>
        <a:defRPr sz="1900">
          <a:solidFill>
            <a:schemeClr val="tx1"/>
          </a:solidFill>
          <a:latin typeface="+mn-lt"/>
          <a:ea typeface="华文细黑" pitchFamily="2" charset="-122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wmf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998538"/>
            <a:ext cx="5486400" cy="4514850"/>
          </a:xfrm>
          <a:solidFill>
            <a:srgbClr val="FFFFFF">
              <a:alpha val="0"/>
            </a:srgbClr>
          </a:solidFill>
        </p:spPr>
        <p:txBody>
          <a:bodyPr lIns="91259" tIns="45624" rIns="91259" bIns="45624"/>
          <a:lstStyle/>
          <a:p>
            <a:pPr algn="ctr"/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sz="2400" dirty="0" smtClean="0"/>
              <a:t>   PID: A Generic Naming Schema for Information-centric Network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1800" u="sng" dirty="0" smtClean="0"/>
              <a:t>Xinwen Zhang</a:t>
            </a:r>
            <a:r>
              <a:rPr lang="en-US" sz="1800" dirty="0" smtClean="0"/>
              <a:t>, Ravi Ravindran</a:t>
            </a:r>
            <a:br>
              <a:rPr lang="en-US" sz="1800" dirty="0" smtClean="0"/>
            </a:br>
            <a:r>
              <a:rPr lang="en-US" sz="1800" dirty="0" smtClean="0"/>
              <a:t>Haiyong Xie, </a:t>
            </a:r>
            <a:r>
              <a:rPr lang="en-US" sz="1800" dirty="0" err="1" smtClean="0"/>
              <a:t>Guoqiang</a:t>
            </a:r>
            <a:r>
              <a:rPr lang="en-US" sz="1800" dirty="0" smtClean="0"/>
              <a:t> Wang</a:t>
            </a:r>
            <a:br>
              <a:rPr lang="en-US" sz="18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800" dirty="0" err="1" smtClean="0"/>
              <a:t>Huawei</a:t>
            </a:r>
            <a:r>
              <a:rPr lang="en-US" sz="1800" dirty="0" smtClean="0"/>
              <a:t> Technologies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altLang="zh-CN" dirty="0" smtClean="0"/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6324600" y="304800"/>
            <a:ext cx="1600200" cy="3238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lIns="78151" tIns="39081" rIns="78151" bIns="39081">
            <a:spAutoFit/>
          </a:bodyPr>
          <a:lstStyle/>
          <a:p>
            <a:pPr defTabSz="671513">
              <a:lnSpc>
                <a:spcPct val="100000"/>
              </a:lnSpc>
              <a:spcBef>
                <a:spcPct val="50000"/>
              </a:spcBef>
            </a:pPr>
            <a:endParaRPr lang="zh-CN" altLang="en-US" sz="1600"/>
          </a:p>
        </p:txBody>
      </p:sp>
      <p:sp>
        <p:nvSpPr>
          <p:cNvPr id="3077" name="DtsShapeName" descr="D0D5BDBEG50453DG9G6E607BC@4488@B097B:L97B:QV71391@!!!!!BIHO@]v71391!!!!!!!!!!1110BCG@@177E110BCG@@177E!!!!!!!!!!!!!!!!!!!!!!!!!!!!!!!!!!!!!!!!!!!!!!!!!!!!96N=L9998jKXR5173427!!BIHO@]m59299!!!!@6B1B53111E476C17E9111E476C17E9!!!!!!!!!!!!!!!!!!!!!!!!!!!!!!!!!!!!!!!!!!!!!!!!!!!!87GE\8;K?JI81873!!!!!!BIHO@]I81873!!!1111111111307@0DC929W3!sdemhod,Vhsdmdrr!Oduvnsjr!QSC!,!Qsdrdou`uhno!Udlqm`ud/qqu!!!!87I:h87I=3U81852!!!!!!BIHO@]U81852!!!11111111110G2BB68EB1110G2BB68EB1!!!!!!!!!!!!!!!!!!!!!!!!!!!!!!!!!!!!!!!!!!!!!!!!!!!!87I&lt;^87I?:V62620,9P05QBIHO@]G62620!!!11111111110G2B@08011110G2B@08011!!!!!!!!!!!!!!!!!!!!!!!!!!!!!!!!!!!!!!!!!!!!!!!!!!!!88C&gt;588C&gt;7VDOUNOF!!!!!BIHO@]U1181052411111111110G2BC70C@4110G2BC70C@4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6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4 w 21600"/>
              <a:gd name="T1" fmla="*/ 1 h 21600"/>
              <a:gd name="T2" fmla="*/ 1 w 21600"/>
              <a:gd name="T3" fmla="*/ 4 h 21600"/>
              <a:gd name="T4" fmla="*/ 4 w 21600"/>
              <a:gd name="T5" fmla="*/ 9 h 21600"/>
              <a:gd name="T6" fmla="*/ 7 w 21600"/>
              <a:gd name="T7" fmla="*/ 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78309" tIns="39153" rIns="78309" bIns="39153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Background</a:t>
            </a:r>
            <a:endParaRPr lang="zh-CN" altLang="en-US" smtClean="0">
              <a:ea typeface="宋体" pitchFamily="2" charset="-122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sz="1400" dirty="0" smtClean="0"/>
              <a:t>Naming a content object is fundamental for ICN</a:t>
            </a:r>
          </a:p>
          <a:p>
            <a:pPr lvl="1">
              <a:buFont typeface="Arial" pitchFamily="34" charset="0"/>
              <a:buChar char="•"/>
            </a:pPr>
            <a:r>
              <a:rPr lang="en-GB" sz="1400" dirty="0" smtClean="0"/>
              <a:t>Affect all other design options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There are multiple roles for a name, for example:  </a:t>
            </a:r>
          </a:p>
          <a:p>
            <a:pPr lvl="1">
              <a:buFont typeface="Arial" pitchFamily="34" charset="0"/>
              <a:buChar char="•"/>
            </a:pPr>
            <a:r>
              <a:rPr lang="en-GB" sz="1200" dirty="0" smtClean="0"/>
              <a:t>R1 (relatively unique) -- identifying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en-GB" sz="1200" dirty="0" smtClean="0"/>
              <a:t>R2 (always locatable) - routing</a:t>
            </a:r>
          </a:p>
          <a:p>
            <a:pPr lvl="1">
              <a:buFont typeface="Arial" pitchFamily="34" charset="0"/>
              <a:buChar char="•"/>
            </a:pPr>
            <a:r>
              <a:rPr lang="en-GB" sz="1200" dirty="0" smtClean="0"/>
              <a:t>R3 (readable/semantic) – meaning (to app)</a:t>
            </a:r>
          </a:p>
          <a:p>
            <a:pPr lvl="1">
              <a:buFont typeface="Arial" pitchFamily="34" charset="0"/>
              <a:buChar char="•"/>
            </a:pPr>
            <a:r>
              <a:rPr lang="en-GB" sz="1200" dirty="0" smtClean="0"/>
              <a:t>R4 (</a:t>
            </a:r>
            <a:r>
              <a:rPr lang="en-GB" sz="1200" dirty="0" err="1" smtClean="0"/>
              <a:t>bindable</a:t>
            </a:r>
            <a:r>
              <a:rPr lang="en-GB" sz="1200" dirty="0" smtClean="0"/>
              <a:t> ) – security verifier</a:t>
            </a: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R5 (trustable) – trust verifier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Previously, community try to achieve many roles with single-entity name</a:t>
            </a:r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Flat name</a:t>
            </a:r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Hierarchical readable name</a:t>
            </a:r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Hierarchical flat name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We propose a different way</a:t>
            </a:r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A name consists of multiple entities</a:t>
            </a:r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Each for different purposes</a:t>
            </a:r>
          </a:p>
          <a:p>
            <a:pPr>
              <a:buFont typeface="Arial" pitchFamily="34" charset="0"/>
              <a:buChar char="•"/>
            </a:pP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endParaRPr lang="en-US" sz="1200" dirty="0"/>
          </a:p>
        </p:txBody>
      </p:sp>
      <p:sp>
        <p:nvSpPr>
          <p:cNvPr id="614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pPr defTabSz="784225"/>
            <a:r>
              <a:rPr lang="de-DE"/>
              <a:t>Page </a:t>
            </a:r>
            <a:fld id="{EA7D2C39-06BA-492F-B96F-D6EB1B174DE6}" type="slidenum">
              <a:rPr lang="de-DE"/>
              <a:pPr defTabSz="784225"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32933" y="242740"/>
            <a:ext cx="8064500" cy="1143000"/>
          </a:xfrm>
        </p:spPr>
        <p:txBody>
          <a:bodyPr/>
          <a:lstStyle/>
          <a:p>
            <a:r>
              <a:rPr lang="en-US" dirty="0" smtClean="0"/>
              <a:t>P:I:D naming schema</a:t>
            </a:r>
          </a:p>
        </p:txBody>
      </p:sp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de-DE" dirty="0" smtClean="0"/>
          </a:p>
          <a:p>
            <a:pPr>
              <a:defRPr/>
            </a:pPr>
            <a:r>
              <a:rPr lang="de-DE" dirty="0" smtClean="0"/>
              <a:t>Page </a:t>
            </a:r>
            <a:fld id="{D24ECF1F-C3D4-4E1F-BB54-A1D672F1069B}" type="slidenum">
              <a:rPr lang="de-DE" smtClean="0"/>
              <a:pPr>
                <a:defRPr/>
              </a:pPr>
              <a:t>3</a:t>
            </a:fld>
            <a:endParaRPr lang="en-GB" dirty="0" smtClean="0"/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317512" y="1600200"/>
            <a:ext cx="463319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8138" tIns="39075" rIns="78138" bIns="39075" numCol="1" anchor="t" anchorCtr="0" compatLnSpc="1">
            <a:prstTxWarp prst="textNoShape">
              <a:avLst/>
            </a:prstTxWarp>
          </a:bodyPr>
          <a:lstStyle/>
          <a:p>
            <a:pPr lvl="0">
              <a:buFont typeface="Arial" pitchFamily="34" charset="0"/>
              <a:buChar char="•"/>
            </a:pPr>
            <a:r>
              <a:rPr lang="en-GB" sz="1050" dirty="0" smtClean="0"/>
              <a:t> I is the identifier of the object </a:t>
            </a:r>
          </a:p>
          <a:p>
            <a:pPr lvl="1">
              <a:buFont typeface="Arial" pitchFamily="34" charset="0"/>
              <a:buChar char="•"/>
            </a:pPr>
            <a:r>
              <a:rPr lang="en-GB" sz="1050" dirty="0" smtClean="0"/>
              <a:t>can be something chosen by publisher </a:t>
            </a:r>
          </a:p>
          <a:p>
            <a:pPr lvl="1">
              <a:buFont typeface="Arial" pitchFamily="34" charset="0"/>
              <a:buChar char="•"/>
            </a:pPr>
            <a:r>
              <a:rPr lang="en-GB" sz="1050" dirty="0" smtClean="0"/>
              <a:t> can be hierarchical or flat, user-readable or non-readable, and location-independent.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1050" dirty="0" smtClean="0"/>
              <a:t> </a:t>
            </a:r>
            <a:r>
              <a:rPr lang="en-GB" sz="1050" dirty="0" smtClean="0"/>
              <a:t>D is the domain that provides resolution from identifier to the real location of the object by routers. 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GB" sz="1050" dirty="0" smtClean="0"/>
              <a:t>The locator of the target object if the locator is persistent; 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GB" sz="1050" dirty="0" smtClean="0"/>
              <a:t>The resolution service name which maps the content identifier to its real location, if the resolution service name is persistent; 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GB" sz="1050" dirty="0" smtClean="0"/>
              <a:t> A resolution service name that maps the content identifier to another resolution service name or location, that is, a meta-domain; 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GB" sz="1050" dirty="0" smtClean="0">
                <a:solidFill>
                  <a:srgbClr val="FF0000"/>
                </a:solidFill>
              </a:rPr>
              <a:t>Any combination of above. </a:t>
            </a:r>
          </a:p>
          <a:p>
            <a:pPr>
              <a:buFont typeface="Arial" pitchFamily="34" charset="0"/>
              <a:buChar char="•"/>
            </a:pPr>
            <a:r>
              <a:rPr lang="en-GB" sz="1050" dirty="0" smtClean="0"/>
              <a:t> P is the principal to bind the object with complete name for security purpose</a:t>
            </a:r>
          </a:p>
          <a:p>
            <a:pPr lvl="1">
              <a:buFont typeface="Arial" pitchFamily="34" charset="0"/>
              <a:buChar char="•"/>
            </a:pPr>
            <a:r>
              <a:rPr lang="en-GB" sz="1050" dirty="0" smtClean="0"/>
              <a:t> for different relationships, e.g., ownership, administration, and social relations. </a:t>
            </a:r>
          </a:p>
          <a:p>
            <a:pPr lvl="1">
              <a:buFont typeface="Arial" pitchFamily="34" charset="0"/>
              <a:buChar char="•"/>
            </a:pPr>
            <a:r>
              <a:rPr lang="en-GB" sz="1050" dirty="0" smtClean="0"/>
              <a:t> usually constructed by hashing the public key of the principal, or the hashing the content object itself if it is static. </a:t>
            </a:r>
            <a:endParaRPr kumimoji="0" lang="en-US" altLang="zh-CN" sz="105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itchFamily="2" charset="-122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3657" y="877453"/>
            <a:ext cx="3820197" cy="370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Generalized naming scheme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smtClean="0"/>
          </a:p>
          <a:p>
            <a:pPr>
              <a:defRPr/>
            </a:pPr>
            <a:r>
              <a:rPr lang="de-DE" smtClean="0"/>
              <a:t>Page </a:t>
            </a:r>
            <a:fld id="{82B65683-A9E2-4DEC-8355-B6F864F0A1F1}" type="slidenum">
              <a:rPr lang="de-DE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6509" y="1515019"/>
            <a:ext cx="5184631" cy="4620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Cloud"/>
          <p:cNvSpPr>
            <a:spLocks noChangeAspect="1" noEditPoints="1" noChangeArrowheads="1"/>
          </p:cNvSpPr>
          <p:nvPr/>
        </p:nvSpPr>
        <p:spPr bwMode="auto">
          <a:xfrm>
            <a:off x="5054601" y="1828800"/>
            <a:ext cx="1460500" cy="988296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ea typeface="宋体" charset="-122"/>
            </a:endParaRPr>
          </a:p>
        </p:txBody>
      </p:sp>
      <p:sp>
        <p:nvSpPr>
          <p:cNvPr id="233" name="Cloud"/>
          <p:cNvSpPr>
            <a:spLocks noChangeAspect="1" noEditPoints="1" noChangeArrowheads="1"/>
          </p:cNvSpPr>
          <p:nvPr/>
        </p:nvSpPr>
        <p:spPr bwMode="auto">
          <a:xfrm>
            <a:off x="2857501" y="1841500"/>
            <a:ext cx="1460500" cy="988296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ea typeface="宋体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P:I:D naming resolution protocol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smtClean="0"/>
          </a:p>
          <a:p>
            <a:pPr>
              <a:defRPr/>
            </a:pPr>
            <a:r>
              <a:rPr lang="de-DE" smtClean="0"/>
              <a:t>Page </a:t>
            </a:r>
            <a:fld id="{82B65683-A9E2-4DEC-8355-B6F864F0A1F1}" type="slidenum">
              <a:rPr lang="de-DE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6" name="Picture 5" descr="cloud3_grey_corp_gre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8136" y="4185084"/>
            <a:ext cx="3733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 descr="content_switch_corp_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24100" y="4656138"/>
            <a:ext cx="5397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5" descr="content_switch_corp_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9300" y="5037138"/>
            <a:ext cx="5397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content_switch_corp_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2900" y="5548313"/>
            <a:ext cx="5397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5" descr="content_switch_corp_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6700" y="4732338"/>
            <a:ext cx="5397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2"/>
          <p:cNvCxnSpPr>
            <a:cxnSpLocks noChangeShapeType="1"/>
          </p:cNvCxnSpPr>
          <p:nvPr/>
        </p:nvCxnSpPr>
        <p:spPr bwMode="auto">
          <a:xfrm flipV="1">
            <a:off x="1441450" y="4949825"/>
            <a:ext cx="882650" cy="1905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2" name="Straight Connector 13"/>
          <p:cNvCxnSpPr>
            <a:cxnSpLocks noChangeShapeType="1"/>
          </p:cNvCxnSpPr>
          <p:nvPr/>
        </p:nvCxnSpPr>
        <p:spPr bwMode="auto">
          <a:xfrm flipV="1">
            <a:off x="2705100" y="4264025"/>
            <a:ext cx="1600200" cy="544513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dash"/>
            <a:round/>
            <a:headEnd type="triangle" w="med" len="med"/>
            <a:tailEnd type="triangle" w="med" len="med"/>
          </a:ln>
        </p:spPr>
      </p:cxnSp>
      <p:cxnSp>
        <p:nvCxnSpPr>
          <p:cNvPr id="13" name="Straight Connector 14"/>
          <p:cNvCxnSpPr>
            <a:cxnSpLocks noChangeShapeType="1"/>
          </p:cNvCxnSpPr>
          <p:nvPr/>
        </p:nvCxnSpPr>
        <p:spPr bwMode="auto">
          <a:xfrm>
            <a:off x="2863850" y="4949825"/>
            <a:ext cx="1289050" cy="163513"/>
          </a:xfrm>
          <a:prstGeom prst="line">
            <a:avLst/>
          </a:prstGeom>
          <a:ln>
            <a:solidFill>
              <a:srgbClr val="E87722"/>
            </a:solidFill>
            <a:prstDash val="dash"/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>
            <a:cxnSpLocks noChangeShapeType="1"/>
          </p:cNvCxnSpPr>
          <p:nvPr/>
        </p:nvCxnSpPr>
        <p:spPr bwMode="auto">
          <a:xfrm rot="16200000" flipH="1">
            <a:off x="3248025" y="4665663"/>
            <a:ext cx="611188" cy="1655762"/>
          </a:xfrm>
          <a:prstGeom prst="line">
            <a:avLst/>
          </a:prstGeom>
          <a:noFill/>
          <a:ln w="28575" algn="ctr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5" name="Straight Connector 16"/>
          <p:cNvCxnSpPr>
            <a:cxnSpLocks noChangeShapeType="1"/>
          </p:cNvCxnSpPr>
          <p:nvPr/>
        </p:nvCxnSpPr>
        <p:spPr bwMode="auto">
          <a:xfrm>
            <a:off x="4845050" y="4264025"/>
            <a:ext cx="1136650" cy="849313"/>
          </a:xfrm>
          <a:prstGeom prst="line">
            <a:avLst/>
          </a:prstGeom>
          <a:noFill/>
          <a:ln w="9525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" name="Straight Connector 17"/>
          <p:cNvCxnSpPr>
            <a:cxnSpLocks noChangeShapeType="1"/>
          </p:cNvCxnSpPr>
          <p:nvPr/>
        </p:nvCxnSpPr>
        <p:spPr bwMode="auto">
          <a:xfrm flipV="1">
            <a:off x="4616450" y="4535055"/>
            <a:ext cx="879186" cy="490970"/>
          </a:xfrm>
          <a:prstGeom prst="line">
            <a:avLst/>
          </a:prstGeom>
          <a:ln>
            <a:solidFill>
              <a:srgbClr val="E87722"/>
            </a:solidFill>
            <a:prstDash val="dash"/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8"/>
          <p:cNvCxnSpPr>
            <a:cxnSpLocks noChangeShapeType="1"/>
          </p:cNvCxnSpPr>
          <p:nvPr/>
        </p:nvCxnSpPr>
        <p:spPr bwMode="auto">
          <a:xfrm flipV="1">
            <a:off x="4692650" y="5548313"/>
            <a:ext cx="1212850" cy="293687"/>
          </a:xfrm>
          <a:prstGeom prst="line">
            <a:avLst/>
          </a:prstGeom>
          <a:noFill/>
          <a:ln w="28575" algn="ctr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8" name="Straight Connector 19"/>
          <p:cNvCxnSpPr>
            <a:cxnSpLocks noChangeShapeType="1"/>
          </p:cNvCxnSpPr>
          <p:nvPr/>
        </p:nvCxnSpPr>
        <p:spPr bwMode="auto">
          <a:xfrm rot="5400000">
            <a:off x="4287838" y="4410075"/>
            <a:ext cx="381000" cy="263525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" name="Straight Connector 20"/>
          <p:cNvCxnSpPr>
            <a:cxnSpLocks noChangeShapeType="1"/>
          </p:cNvCxnSpPr>
          <p:nvPr/>
        </p:nvCxnSpPr>
        <p:spPr bwMode="auto">
          <a:xfrm rot="16200000" flipH="1">
            <a:off x="4199731" y="5349082"/>
            <a:ext cx="598487" cy="387350"/>
          </a:xfrm>
          <a:prstGeom prst="line">
            <a:avLst/>
          </a:prstGeom>
          <a:noFill/>
          <a:ln w="9525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0" name="Straight Arrow Connector 22"/>
          <p:cNvCxnSpPr>
            <a:cxnSpLocks noChangeShapeType="1"/>
          </p:cNvCxnSpPr>
          <p:nvPr/>
        </p:nvCxnSpPr>
        <p:spPr bwMode="auto">
          <a:xfrm rot="5400000" flipH="1" flipV="1">
            <a:off x="2698750" y="4867276"/>
            <a:ext cx="185737" cy="131762"/>
          </a:xfrm>
          <a:prstGeom prst="straightConnector1">
            <a:avLst/>
          </a:prstGeom>
          <a:noFill/>
          <a:ln w="9525" algn="ctr">
            <a:solidFill>
              <a:schemeClr val="bg2"/>
            </a:solidFill>
            <a:round/>
            <a:headEnd/>
            <a:tailEnd type="arrow" w="med" len="med"/>
          </a:ln>
        </p:spPr>
      </p:cxnSp>
      <p:pic>
        <p:nvPicPr>
          <p:cNvPr id="21" name="Picture 15" descr="content_switch_corp_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9588" y="3905250"/>
            <a:ext cx="5397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Arrow Connector 53"/>
          <p:cNvCxnSpPr>
            <a:cxnSpLocks noChangeShapeType="1"/>
            <a:stCxn id="8" idx="3"/>
          </p:cNvCxnSpPr>
          <p:nvPr/>
        </p:nvCxnSpPr>
        <p:spPr bwMode="auto">
          <a:xfrm>
            <a:off x="6369050" y="5330826"/>
            <a:ext cx="1542769" cy="381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6" name="Straight Arrow Connector 58"/>
          <p:cNvCxnSpPr>
            <a:cxnSpLocks noChangeShapeType="1"/>
            <a:stCxn id="21" idx="0"/>
            <a:endCxn id="23" idx="2"/>
          </p:cNvCxnSpPr>
          <p:nvPr/>
        </p:nvCxnSpPr>
        <p:spPr bwMode="auto">
          <a:xfrm flipH="1" flipV="1">
            <a:off x="3541305" y="2767726"/>
            <a:ext cx="1048158" cy="1137524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9" name="TextBox 35"/>
          <p:cNvSpPr txBox="1">
            <a:spLocks noChangeArrowheads="1"/>
          </p:cNvSpPr>
          <p:nvPr/>
        </p:nvSpPr>
        <p:spPr bwMode="auto">
          <a:xfrm>
            <a:off x="1357313" y="5076825"/>
            <a:ext cx="1099560" cy="263983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900" dirty="0" smtClean="0"/>
              <a:t>I_PDU (P:I:D)</a:t>
            </a:r>
            <a:endParaRPr lang="en-US" sz="900" dirty="0"/>
          </a:p>
        </p:txBody>
      </p:sp>
      <p:cxnSp>
        <p:nvCxnSpPr>
          <p:cNvPr id="33" name="Straight Arrow Connector 50"/>
          <p:cNvCxnSpPr>
            <a:cxnSpLocks noChangeShapeType="1"/>
          </p:cNvCxnSpPr>
          <p:nvPr/>
        </p:nvCxnSpPr>
        <p:spPr bwMode="auto">
          <a:xfrm>
            <a:off x="6649875" y="1736292"/>
            <a:ext cx="831592" cy="18617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4" name="TextBox 52"/>
          <p:cNvSpPr txBox="1">
            <a:spLocks noChangeArrowheads="1"/>
          </p:cNvSpPr>
          <p:nvPr/>
        </p:nvSpPr>
        <p:spPr bwMode="auto">
          <a:xfrm>
            <a:off x="7509291" y="1593848"/>
            <a:ext cx="1588541" cy="225896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Name resolution</a:t>
            </a:r>
            <a:endParaRPr lang="en-US" sz="700" dirty="0"/>
          </a:p>
        </p:txBody>
      </p:sp>
      <p:pic>
        <p:nvPicPr>
          <p:cNvPr id="40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9665" y="4479493"/>
            <a:ext cx="752475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TextBox 35"/>
          <p:cNvSpPr txBox="1">
            <a:spLocks noChangeArrowheads="1"/>
          </p:cNvSpPr>
          <p:nvPr/>
        </p:nvSpPr>
        <p:spPr bwMode="auto">
          <a:xfrm>
            <a:off x="0" y="5178425"/>
            <a:ext cx="1644650" cy="283091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000" dirty="0" smtClean="0"/>
              <a:t>Application</a:t>
            </a:r>
            <a:endParaRPr lang="en-US" sz="1100" dirty="0"/>
          </a:p>
        </p:txBody>
      </p:sp>
      <p:cxnSp>
        <p:nvCxnSpPr>
          <p:cNvPr id="44" name="Straight Arrow Connector 43"/>
          <p:cNvCxnSpPr>
            <a:endCxn id="40" idx="0"/>
          </p:cNvCxnSpPr>
          <p:nvPr/>
        </p:nvCxnSpPr>
        <p:spPr bwMode="auto">
          <a:xfrm flipH="1">
            <a:off x="935903" y="2963999"/>
            <a:ext cx="25114" cy="151549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TextBox 39"/>
          <p:cNvSpPr txBox="1">
            <a:spLocks noChangeArrowheads="1"/>
          </p:cNvSpPr>
          <p:nvPr/>
        </p:nvSpPr>
        <p:spPr bwMode="auto">
          <a:xfrm>
            <a:off x="434110" y="2343006"/>
            <a:ext cx="1062038" cy="480131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 smtClean="0"/>
              <a:t>A content name (P:I:D)</a:t>
            </a:r>
            <a:endParaRPr lang="en-US" sz="900" dirty="0"/>
          </a:p>
        </p:txBody>
      </p:sp>
      <p:sp>
        <p:nvSpPr>
          <p:cNvPr id="47" name="TextBox 35"/>
          <p:cNvSpPr txBox="1">
            <a:spLocks noChangeArrowheads="1"/>
          </p:cNvSpPr>
          <p:nvPr/>
        </p:nvSpPr>
        <p:spPr bwMode="auto">
          <a:xfrm>
            <a:off x="1957677" y="3562062"/>
            <a:ext cx="2078614" cy="997196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en-US" sz="700" dirty="0" smtClean="0"/>
              <a:t>Check CS with (P:I)</a:t>
            </a:r>
          </a:p>
          <a:p>
            <a:pPr marL="228600" indent="-228600">
              <a:buAutoNum type="arabicPeriod"/>
            </a:pPr>
            <a:r>
              <a:rPr lang="en-US" sz="700" dirty="0" smtClean="0"/>
              <a:t>If yes return PDU</a:t>
            </a:r>
          </a:p>
          <a:p>
            <a:pPr marL="228600" indent="-228600">
              <a:buAutoNum type="arabicPeriod"/>
            </a:pPr>
            <a:r>
              <a:rPr lang="en-US" sz="700" dirty="0" smtClean="0"/>
              <a:t>Else, routing I_PDU with D </a:t>
            </a:r>
          </a:p>
          <a:p>
            <a:pPr marL="228600" indent="-228600">
              <a:buAutoNum type="arabicPeriod"/>
            </a:pPr>
            <a:r>
              <a:rPr lang="en-US" sz="700" dirty="0" smtClean="0"/>
              <a:t>Obtain content location</a:t>
            </a:r>
          </a:p>
          <a:p>
            <a:pPr marL="228600" indent="-228600">
              <a:buAutoNum type="arabicPeriod"/>
            </a:pPr>
            <a:r>
              <a:rPr lang="en-US" sz="700" dirty="0" smtClean="0"/>
              <a:t>Augment I_PDU with location</a:t>
            </a:r>
          </a:p>
          <a:p>
            <a:pPr marL="228600" indent="-228600">
              <a:buAutoNum type="arabicPeriod"/>
            </a:pPr>
            <a:r>
              <a:rPr lang="en-US" sz="700" dirty="0" smtClean="0"/>
              <a:t>Retrieve content with I_PDU</a:t>
            </a:r>
            <a:endParaRPr lang="en-US" sz="700" dirty="0"/>
          </a:p>
        </p:txBody>
      </p:sp>
      <p:sp>
        <p:nvSpPr>
          <p:cNvPr id="53" name="TextBox 39"/>
          <p:cNvSpPr txBox="1">
            <a:spLocks noChangeArrowheads="1"/>
          </p:cNvSpPr>
          <p:nvPr/>
        </p:nvSpPr>
        <p:spPr bwMode="auto">
          <a:xfrm>
            <a:off x="3749964" y="1290054"/>
            <a:ext cx="1791853" cy="480131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D </a:t>
            </a:r>
          </a:p>
          <a:p>
            <a:pPr algn="ctr"/>
            <a:r>
              <a:rPr lang="en-US" sz="900" dirty="0" smtClean="0"/>
              <a:t>(A name resolution service)</a:t>
            </a:r>
            <a:endParaRPr lang="en-US" sz="900" dirty="0"/>
          </a:p>
        </p:txBody>
      </p:sp>
      <p:sp>
        <p:nvSpPr>
          <p:cNvPr id="56" name="TextBox 35"/>
          <p:cNvSpPr txBox="1">
            <a:spLocks noChangeArrowheads="1"/>
          </p:cNvSpPr>
          <p:nvPr/>
        </p:nvSpPr>
        <p:spPr bwMode="auto">
          <a:xfrm>
            <a:off x="7158036" y="5575588"/>
            <a:ext cx="1985964" cy="292644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dirty="0" smtClean="0"/>
              <a:t>Content publisher/owner</a:t>
            </a:r>
            <a:endParaRPr lang="en-US" sz="1000" dirty="0"/>
          </a:p>
        </p:txBody>
      </p:sp>
      <p:pic>
        <p:nvPicPr>
          <p:cNvPr id="58" name="Picture 15" descr="content_switch_corp_oran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33736" y="4196628"/>
            <a:ext cx="5397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9" name="Group 2267"/>
          <p:cNvGrpSpPr>
            <a:grpSpLocks noChangeAspect="1"/>
          </p:cNvGrpSpPr>
          <p:nvPr/>
        </p:nvGrpSpPr>
        <p:grpSpPr bwMode="auto">
          <a:xfrm>
            <a:off x="8061402" y="4839854"/>
            <a:ext cx="487719" cy="816986"/>
            <a:chOff x="2190" y="2373"/>
            <a:chExt cx="434" cy="727"/>
          </a:xfrm>
        </p:grpSpPr>
        <p:sp>
          <p:nvSpPr>
            <p:cNvPr id="60" name="Freeform 2268"/>
            <p:cNvSpPr>
              <a:spLocks noChangeAspect="1"/>
            </p:cNvSpPr>
            <p:nvPr/>
          </p:nvSpPr>
          <p:spPr bwMode="auto">
            <a:xfrm>
              <a:off x="2490" y="2974"/>
              <a:ext cx="40" cy="28"/>
            </a:xfrm>
            <a:custGeom>
              <a:avLst/>
              <a:gdLst>
                <a:gd name="T0" fmla="*/ 1024 w 20"/>
                <a:gd name="T1" fmla="*/ 0 h 14"/>
                <a:gd name="T2" fmla="*/ 0 w 20"/>
                <a:gd name="T3" fmla="*/ 3584 h 14"/>
                <a:gd name="T4" fmla="*/ 2560 w 20"/>
                <a:gd name="T5" fmla="*/ 3328 h 14"/>
                <a:gd name="T6" fmla="*/ 5120 w 20"/>
                <a:gd name="T7" fmla="*/ 3072 h 14"/>
                <a:gd name="T8" fmla="*/ 1024 w 20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4"/>
                <a:gd name="T17" fmla="*/ 20 w 20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4">
                  <a:moveTo>
                    <a:pt x="4" y="0"/>
                  </a:moveTo>
                  <a:cubicBezTo>
                    <a:pt x="3" y="5"/>
                    <a:pt x="1" y="9"/>
                    <a:pt x="0" y="14"/>
                  </a:cubicBezTo>
                  <a:cubicBezTo>
                    <a:pt x="3" y="14"/>
                    <a:pt x="7" y="13"/>
                    <a:pt x="10" y="13"/>
                  </a:cubicBezTo>
                  <a:cubicBezTo>
                    <a:pt x="14" y="13"/>
                    <a:pt x="17" y="12"/>
                    <a:pt x="20" y="12"/>
                  </a:cubicBezTo>
                  <a:cubicBezTo>
                    <a:pt x="15" y="8"/>
                    <a:pt x="9" y="4"/>
                    <a:pt x="4" y="0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2269"/>
            <p:cNvSpPr>
              <a:spLocks noChangeAspect="1"/>
            </p:cNvSpPr>
            <p:nvPr/>
          </p:nvSpPr>
          <p:spPr bwMode="auto">
            <a:xfrm>
              <a:off x="2290" y="2750"/>
              <a:ext cx="290" cy="322"/>
            </a:xfrm>
            <a:custGeom>
              <a:avLst/>
              <a:gdLst>
                <a:gd name="T0" fmla="*/ 10496 w 145"/>
                <a:gd name="T1" fmla="*/ 0 h 161"/>
                <a:gd name="T2" fmla="*/ 512 w 145"/>
                <a:gd name="T3" fmla="*/ 32000 h 161"/>
                <a:gd name="T4" fmla="*/ 15872 w 145"/>
                <a:gd name="T5" fmla="*/ 40960 h 161"/>
                <a:gd name="T6" fmla="*/ 25856 w 145"/>
                <a:gd name="T7" fmla="*/ 34048 h 161"/>
                <a:gd name="T8" fmla="*/ 36096 w 145"/>
                <a:gd name="T9" fmla="*/ 6912 h 161"/>
                <a:gd name="T10" fmla="*/ 37120 w 145"/>
                <a:gd name="T11" fmla="*/ 4608 h 161"/>
                <a:gd name="T12" fmla="*/ 23040 w 145"/>
                <a:gd name="T13" fmla="*/ 1792 h 161"/>
                <a:gd name="T14" fmla="*/ 16640 w 145"/>
                <a:gd name="T15" fmla="*/ 768 h 161"/>
                <a:gd name="T16" fmla="*/ 10496 w 145"/>
                <a:gd name="T17" fmla="*/ 0 h 1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5"/>
                <a:gd name="T28" fmla="*/ 0 h 161"/>
                <a:gd name="T29" fmla="*/ 145 w 145"/>
                <a:gd name="T30" fmla="*/ 161 h 16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5" h="161">
                  <a:moveTo>
                    <a:pt x="41" y="0"/>
                  </a:moveTo>
                  <a:cubicBezTo>
                    <a:pt x="28" y="37"/>
                    <a:pt x="0" y="120"/>
                    <a:pt x="2" y="125"/>
                  </a:cubicBezTo>
                  <a:cubicBezTo>
                    <a:pt x="2" y="126"/>
                    <a:pt x="17" y="154"/>
                    <a:pt x="62" y="160"/>
                  </a:cubicBezTo>
                  <a:cubicBezTo>
                    <a:pt x="66" y="161"/>
                    <a:pt x="88" y="156"/>
                    <a:pt x="101" y="133"/>
                  </a:cubicBezTo>
                  <a:cubicBezTo>
                    <a:pt x="116" y="90"/>
                    <a:pt x="126" y="70"/>
                    <a:pt x="141" y="27"/>
                  </a:cubicBezTo>
                  <a:cubicBezTo>
                    <a:pt x="142" y="24"/>
                    <a:pt x="144" y="21"/>
                    <a:pt x="145" y="18"/>
                  </a:cubicBezTo>
                  <a:cubicBezTo>
                    <a:pt x="127" y="13"/>
                    <a:pt x="108" y="10"/>
                    <a:pt x="90" y="7"/>
                  </a:cubicBezTo>
                  <a:cubicBezTo>
                    <a:pt x="82" y="5"/>
                    <a:pt x="73" y="4"/>
                    <a:pt x="65" y="3"/>
                  </a:cubicBezTo>
                  <a:cubicBezTo>
                    <a:pt x="57" y="1"/>
                    <a:pt x="49" y="0"/>
                    <a:pt x="41" y="0"/>
                  </a:cubicBezTo>
                </a:path>
              </a:pathLst>
            </a:custGeom>
            <a:solidFill>
              <a:srgbClr val="45648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270"/>
            <p:cNvSpPr>
              <a:spLocks noChangeAspect="1"/>
            </p:cNvSpPr>
            <p:nvPr/>
          </p:nvSpPr>
          <p:spPr bwMode="auto">
            <a:xfrm>
              <a:off x="2544" y="2690"/>
              <a:ext cx="66" cy="102"/>
            </a:xfrm>
            <a:custGeom>
              <a:avLst/>
              <a:gdLst>
                <a:gd name="T0" fmla="*/ 0 w 33"/>
                <a:gd name="T1" fmla="*/ 11776 h 51"/>
                <a:gd name="T2" fmla="*/ 5120 w 33"/>
                <a:gd name="T3" fmla="*/ 1280 h 51"/>
                <a:gd name="T4" fmla="*/ 8448 w 33"/>
                <a:gd name="T5" fmla="*/ 2816 h 51"/>
                <a:gd name="T6" fmla="*/ 4352 w 33"/>
                <a:gd name="T7" fmla="*/ 13056 h 51"/>
                <a:gd name="T8" fmla="*/ 0 w 33"/>
                <a:gd name="T9" fmla="*/ 11776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1"/>
                <a:gd name="T17" fmla="*/ 33 w 33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1">
                  <a:moveTo>
                    <a:pt x="0" y="46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0" y="5"/>
                    <a:pt x="30" y="0"/>
                    <a:pt x="33" y="11"/>
                  </a:cubicBezTo>
                  <a:cubicBezTo>
                    <a:pt x="26" y="28"/>
                    <a:pt x="17" y="51"/>
                    <a:pt x="17" y="51"/>
                  </a:cubicBezTo>
                  <a:lnTo>
                    <a:pt x="0" y="46"/>
                  </a:lnTo>
                  <a:close/>
                </a:path>
              </a:pathLst>
            </a:custGeom>
            <a:solidFill>
              <a:srgbClr val="8BA6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2271"/>
            <p:cNvSpPr>
              <a:spLocks noChangeAspect="1"/>
            </p:cNvSpPr>
            <p:nvPr/>
          </p:nvSpPr>
          <p:spPr bwMode="auto">
            <a:xfrm>
              <a:off x="2380" y="2373"/>
              <a:ext cx="222" cy="383"/>
            </a:xfrm>
            <a:custGeom>
              <a:avLst/>
              <a:gdLst>
                <a:gd name="T0" fmla="*/ 23808 w 111"/>
                <a:gd name="T1" fmla="*/ 49924 h 191"/>
                <a:gd name="T2" fmla="*/ 8448 w 111"/>
                <a:gd name="T3" fmla="*/ 47081 h 191"/>
                <a:gd name="T4" fmla="*/ 1024 w 111"/>
                <a:gd name="T5" fmla="*/ 46032 h 191"/>
                <a:gd name="T6" fmla="*/ 0 w 111"/>
                <a:gd name="T7" fmla="*/ 44999 h 191"/>
                <a:gd name="T8" fmla="*/ 4608 w 111"/>
                <a:gd name="T9" fmla="*/ 11967 h 191"/>
                <a:gd name="T10" fmla="*/ 5376 w 111"/>
                <a:gd name="T11" fmla="*/ 6513 h 191"/>
                <a:gd name="T12" fmla="*/ 5632 w 111"/>
                <a:gd name="T13" fmla="*/ 5452 h 191"/>
                <a:gd name="T14" fmla="*/ 28160 w 111"/>
                <a:gd name="T15" fmla="*/ 6513 h 191"/>
                <a:gd name="T16" fmla="*/ 23808 w 111"/>
                <a:gd name="T17" fmla="*/ 49924 h 1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1"/>
                <a:gd name="T28" fmla="*/ 0 h 191"/>
                <a:gd name="T29" fmla="*/ 111 w 111"/>
                <a:gd name="T30" fmla="*/ 191 h 1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1" h="191">
                  <a:moveTo>
                    <a:pt x="93" y="191"/>
                  </a:moveTo>
                  <a:cubicBezTo>
                    <a:pt x="93" y="191"/>
                    <a:pt x="54" y="184"/>
                    <a:pt x="33" y="180"/>
                  </a:cubicBezTo>
                  <a:cubicBezTo>
                    <a:pt x="23" y="179"/>
                    <a:pt x="14" y="177"/>
                    <a:pt x="4" y="176"/>
                  </a:cubicBezTo>
                  <a:cubicBezTo>
                    <a:pt x="0" y="175"/>
                    <a:pt x="0" y="176"/>
                    <a:pt x="0" y="172"/>
                  </a:cubicBezTo>
                  <a:cubicBezTo>
                    <a:pt x="6" y="130"/>
                    <a:pt x="12" y="88"/>
                    <a:pt x="18" y="46"/>
                  </a:cubicBezTo>
                  <a:cubicBezTo>
                    <a:pt x="19" y="39"/>
                    <a:pt x="20" y="32"/>
                    <a:pt x="21" y="25"/>
                  </a:cubicBezTo>
                  <a:cubicBezTo>
                    <a:pt x="21" y="23"/>
                    <a:pt x="21" y="22"/>
                    <a:pt x="22" y="21"/>
                  </a:cubicBezTo>
                  <a:cubicBezTo>
                    <a:pt x="49" y="0"/>
                    <a:pt x="98" y="14"/>
                    <a:pt x="110" y="25"/>
                  </a:cubicBezTo>
                  <a:cubicBezTo>
                    <a:pt x="111" y="26"/>
                    <a:pt x="93" y="191"/>
                    <a:pt x="93" y="191"/>
                  </a:cubicBezTo>
                  <a:close/>
                </a:path>
              </a:pathLst>
            </a:custGeom>
            <a:solidFill>
              <a:srgbClr val="45648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272"/>
            <p:cNvSpPr>
              <a:spLocks noChangeAspect="1"/>
            </p:cNvSpPr>
            <p:nvPr/>
          </p:nvSpPr>
          <p:spPr bwMode="auto">
            <a:xfrm>
              <a:off x="2396" y="2486"/>
              <a:ext cx="178" cy="236"/>
            </a:xfrm>
            <a:custGeom>
              <a:avLst/>
              <a:gdLst>
                <a:gd name="T0" fmla="*/ 3584 w 89"/>
                <a:gd name="T1" fmla="*/ 4096 h 118"/>
                <a:gd name="T2" fmla="*/ 512 w 89"/>
                <a:gd name="T3" fmla="*/ 23552 h 118"/>
                <a:gd name="T4" fmla="*/ 768 w 89"/>
                <a:gd name="T5" fmla="*/ 26624 h 118"/>
                <a:gd name="T6" fmla="*/ 17152 w 89"/>
                <a:gd name="T7" fmla="*/ 29952 h 118"/>
                <a:gd name="T8" fmla="*/ 20736 w 89"/>
                <a:gd name="T9" fmla="*/ 25856 h 118"/>
                <a:gd name="T10" fmla="*/ 22528 w 89"/>
                <a:gd name="T11" fmla="*/ 6656 h 118"/>
                <a:gd name="T12" fmla="*/ 13312 w 89"/>
                <a:gd name="T13" fmla="*/ 1024 h 118"/>
                <a:gd name="T14" fmla="*/ 3584 w 89"/>
                <a:gd name="T15" fmla="*/ 4096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9"/>
                <a:gd name="T25" fmla="*/ 0 h 118"/>
                <a:gd name="T26" fmla="*/ 89 w 89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9" h="118">
                  <a:moveTo>
                    <a:pt x="14" y="16"/>
                  </a:moveTo>
                  <a:cubicBezTo>
                    <a:pt x="12" y="26"/>
                    <a:pt x="2" y="88"/>
                    <a:pt x="2" y="92"/>
                  </a:cubicBezTo>
                  <a:cubicBezTo>
                    <a:pt x="1" y="95"/>
                    <a:pt x="0" y="101"/>
                    <a:pt x="3" y="104"/>
                  </a:cubicBezTo>
                  <a:cubicBezTo>
                    <a:pt x="8" y="111"/>
                    <a:pt x="63" y="117"/>
                    <a:pt x="67" y="117"/>
                  </a:cubicBezTo>
                  <a:cubicBezTo>
                    <a:pt x="79" y="118"/>
                    <a:pt x="79" y="112"/>
                    <a:pt x="81" y="101"/>
                  </a:cubicBezTo>
                  <a:cubicBezTo>
                    <a:pt x="82" y="93"/>
                    <a:pt x="87" y="45"/>
                    <a:pt x="88" y="26"/>
                  </a:cubicBezTo>
                  <a:cubicBezTo>
                    <a:pt x="89" y="13"/>
                    <a:pt x="70" y="6"/>
                    <a:pt x="52" y="4"/>
                  </a:cubicBezTo>
                  <a:cubicBezTo>
                    <a:pt x="23" y="0"/>
                    <a:pt x="15" y="10"/>
                    <a:pt x="14" y="16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273"/>
            <p:cNvSpPr>
              <a:spLocks noChangeAspect="1"/>
            </p:cNvSpPr>
            <p:nvPr/>
          </p:nvSpPr>
          <p:spPr bwMode="auto">
            <a:xfrm>
              <a:off x="2412" y="2514"/>
              <a:ext cx="152" cy="174"/>
            </a:xfrm>
            <a:custGeom>
              <a:avLst/>
              <a:gdLst>
                <a:gd name="T0" fmla="*/ 2816 w 76"/>
                <a:gd name="T1" fmla="*/ 0 h 87"/>
                <a:gd name="T2" fmla="*/ 19456 w 76"/>
                <a:gd name="T3" fmla="*/ 2048 h 87"/>
                <a:gd name="T4" fmla="*/ 16640 w 76"/>
                <a:gd name="T5" fmla="*/ 22272 h 87"/>
                <a:gd name="T6" fmla="*/ 256 w 76"/>
                <a:gd name="T7" fmla="*/ 19968 h 87"/>
                <a:gd name="T8" fmla="*/ 2816 w 76"/>
                <a:gd name="T9" fmla="*/ 0 h 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"/>
                <a:gd name="T16" fmla="*/ 0 h 87"/>
                <a:gd name="T17" fmla="*/ 76 w 76"/>
                <a:gd name="T18" fmla="*/ 87 h 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" h="87">
                  <a:moveTo>
                    <a:pt x="11" y="0"/>
                  </a:moveTo>
                  <a:cubicBezTo>
                    <a:pt x="30" y="3"/>
                    <a:pt x="73" y="8"/>
                    <a:pt x="76" y="8"/>
                  </a:cubicBezTo>
                  <a:cubicBezTo>
                    <a:pt x="76" y="8"/>
                    <a:pt x="67" y="73"/>
                    <a:pt x="65" y="87"/>
                  </a:cubicBezTo>
                  <a:cubicBezTo>
                    <a:pt x="46" y="84"/>
                    <a:pt x="3" y="78"/>
                    <a:pt x="1" y="78"/>
                  </a:cubicBezTo>
                  <a:cubicBezTo>
                    <a:pt x="0" y="78"/>
                    <a:pt x="9" y="14"/>
                    <a:pt x="11" y="0"/>
                  </a:cubicBezTo>
                </a:path>
              </a:pathLst>
            </a:custGeom>
            <a:solidFill>
              <a:srgbClr val="5D769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274"/>
            <p:cNvSpPr>
              <a:spLocks noChangeAspect="1"/>
            </p:cNvSpPr>
            <p:nvPr/>
          </p:nvSpPr>
          <p:spPr bwMode="auto">
            <a:xfrm>
              <a:off x="2564" y="2423"/>
              <a:ext cx="40" cy="339"/>
            </a:xfrm>
            <a:custGeom>
              <a:avLst/>
              <a:gdLst>
                <a:gd name="T0" fmla="*/ 0 w 20"/>
                <a:gd name="T1" fmla="*/ 43005 h 169"/>
                <a:gd name="T2" fmla="*/ 4608 w 20"/>
                <a:gd name="T3" fmla="*/ 0 h 169"/>
                <a:gd name="T4" fmla="*/ 5120 w 20"/>
                <a:gd name="T5" fmla="*/ 776 h 169"/>
                <a:gd name="T6" fmla="*/ 768 w 20"/>
                <a:gd name="T7" fmla="*/ 44293 h 169"/>
                <a:gd name="T8" fmla="*/ 0 w 20"/>
                <a:gd name="T9" fmla="*/ 43005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69"/>
                <a:gd name="T17" fmla="*/ 20 w 20"/>
                <a:gd name="T18" fmla="*/ 169 h 1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69">
                  <a:moveTo>
                    <a:pt x="0" y="164"/>
                  </a:moveTo>
                  <a:cubicBezTo>
                    <a:pt x="0" y="160"/>
                    <a:pt x="14" y="37"/>
                    <a:pt x="18" y="0"/>
                  </a:cubicBezTo>
                  <a:cubicBezTo>
                    <a:pt x="20" y="1"/>
                    <a:pt x="19" y="2"/>
                    <a:pt x="20" y="3"/>
                  </a:cubicBezTo>
                  <a:cubicBezTo>
                    <a:pt x="19" y="21"/>
                    <a:pt x="7" y="132"/>
                    <a:pt x="3" y="169"/>
                  </a:cubicBezTo>
                  <a:cubicBezTo>
                    <a:pt x="3" y="169"/>
                    <a:pt x="1" y="166"/>
                    <a:pt x="0" y="164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275"/>
            <p:cNvSpPr>
              <a:spLocks noChangeAspect="1"/>
            </p:cNvSpPr>
            <p:nvPr/>
          </p:nvSpPr>
          <p:spPr bwMode="auto">
            <a:xfrm>
              <a:off x="2412" y="2514"/>
              <a:ext cx="152" cy="156"/>
            </a:xfrm>
            <a:custGeom>
              <a:avLst/>
              <a:gdLst>
                <a:gd name="T0" fmla="*/ 3328 w 76"/>
                <a:gd name="T1" fmla="*/ 256 h 78"/>
                <a:gd name="T2" fmla="*/ 19456 w 76"/>
                <a:gd name="T3" fmla="*/ 2304 h 78"/>
                <a:gd name="T4" fmla="*/ 19456 w 76"/>
                <a:gd name="T5" fmla="*/ 2048 h 78"/>
                <a:gd name="T6" fmla="*/ 2816 w 76"/>
                <a:gd name="T7" fmla="*/ 0 h 78"/>
                <a:gd name="T8" fmla="*/ 256 w 76"/>
                <a:gd name="T9" fmla="*/ 19968 h 78"/>
                <a:gd name="T10" fmla="*/ 512 w 76"/>
                <a:gd name="T11" fmla="*/ 19968 h 78"/>
                <a:gd name="T12" fmla="*/ 3328 w 76"/>
                <a:gd name="T13" fmla="*/ 256 h 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78"/>
                <a:gd name="T23" fmla="*/ 76 w 76"/>
                <a:gd name="T24" fmla="*/ 78 h 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78">
                  <a:moveTo>
                    <a:pt x="13" y="1"/>
                  </a:moveTo>
                  <a:cubicBezTo>
                    <a:pt x="30" y="4"/>
                    <a:pt x="67" y="8"/>
                    <a:pt x="76" y="9"/>
                  </a:cubicBezTo>
                  <a:cubicBezTo>
                    <a:pt x="76" y="8"/>
                    <a:pt x="76" y="8"/>
                    <a:pt x="76" y="8"/>
                  </a:cubicBezTo>
                  <a:cubicBezTo>
                    <a:pt x="73" y="8"/>
                    <a:pt x="30" y="3"/>
                    <a:pt x="11" y="0"/>
                  </a:cubicBezTo>
                  <a:cubicBezTo>
                    <a:pt x="9" y="14"/>
                    <a:pt x="0" y="78"/>
                    <a:pt x="1" y="78"/>
                  </a:cubicBezTo>
                  <a:cubicBezTo>
                    <a:pt x="1" y="78"/>
                    <a:pt x="1" y="78"/>
                    <a:pt x="2" y="78"/>
                  </a:cubicBezTo>
                  <a:cubicBezTo>
                    <a:pt x="4" y="69"/>
                    <a:pt x="11" y="14"/>
                    <a:pt x="13" y="1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276"/>
            <p:cNvSpPr>
              <a:spLocks noChangeAspect="1"/>
            </p:cNvSpPr>
            <p:nvPr/>
          </p:nvSpPr>
          <p:spPr bwMode="auto">
            <a:xfrm>
              <a:off x="2368" y="2728"/>
              <a:ext cx="198" cy="54"/>
            </a:xfrm>
            <a:custGeom>
              <a:avLst/>
              <a:gdLst>
                <a:gd name="T0" fmla="*/ 0 w 99"/>
                <a:gd name="T1" fmla="*/ 2816 h 27"/>
                <a:gd name="T2" fmla="*/ 512 w 99"/>
                <a:gd name="T3" fmla="*/ 768 h 27"/>
                <a:gd name="T4" fmla="*/ 1536 w 99"/>
                <a:gd name="T5" fmla="*/ 256 h 27"/>
                <a:gd name="T6" fmla="*/ 25344 w 99"/>
                <a:gd name="T7" fmla="*/ 4096 h 27"/>
                <a:gd name="T8" fmla="*/ 24064 w 99"/>
                <a:gd name="T9" fmla="*/ 6912 h 27"/>
                <a:gd name="T10" fmla="*/ 0 w 99"/>
                <a:gd name="T11" fmla="*/ 2816 h 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9"/>
                <a:gd name="T19" fmla="*/ 0 h 27"/>
                <a:gd name="T20" fmla="*/ 99 w 99"/>
                <a:gd name="T21" fmla="*/ 27 h 2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9" h="27">
                  <a:moveTo>
                    <a:pt x="0" y="11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3" y="0"/>
                    <a:pt x="6" y="1"/>
                  </a:cubicBezTo>
                  <a:cubicBezTo>
                    <a:pt x="10" y="2"/>
                    <a:pt x="99" y="16"/>
                    <a:pt x="99" y="16"/>
                  </a:cubicBezTo>
                  <a:cubicBezTo>
                    <a:pt x="94" y="27"/>
                    <a:pt x="94" y="27"/>
                    <a:pt x="94" y="27"/>
                  </a:cubicBezTo>
                  <a:lnTo>
                    <a:pt x="0" y="11"/>
                  </a:lnTo>
                  <a:close/>
                </a:path>
              </a:pathLst>
            </a:custGeom>
            <a:solidFill>
              <a:srgbClr val="45648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77"/>
            <p:cNvSpPr>
              <a:spLocks noChangeAspect="1"/>
            </p:cNvSpPr>
            <p:nvPr/>
          </p:nvSpPr>
          <p:spPr bwMode="auto">
            <a:xfrm>
              <a:off x="2380" y="2724"/>
              <a:ext cx="190" cy="38"/>
            </a:xfrm>
            <a:custGeom>
              <a:avLst/>
              <a:gdLst>
                <a:gd name="T0" fmla="*/ 0 w 190"/>
                <a:gd name="T1" fmla="*/ 0 h 38"/>
                <a:gd name="T2" fmla="*/ 8 w 190"/>
                <a:gd name="T3" fmla="*/ 8 h 38"/>
                <a:gd name="T4" fmla="*/ 190 w 190"/>
                <a:gd name="T5" fmla="*/ 38 h 38"/>
                <a:gd name="T6" fmla="*/ 184 w 190"/>
                <a:gd name="T7" fmla="*/ 28 h 38"/>
                <a:gd name="T8" fmla="*/ 0 w 190"/>
                <a:gd name="T9" fmla="*/ 0 h 38"/>
                <a:gd name="T10" fmla="*/ 0 w 190"/>
                <a:gd name="T11" fmla="*/ 0 h 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0"/>
                <a:gd name="T19" fmla="*/ 0 h 38"/>
                <a:gd name="T20" fmla="*/ 190 w 190"/>
                <a:gd name="T21" fmla="*/ 38 h 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0" h="38">
                  <a:moveTo>
                    <a:pt x="0" y="0"/>
                  </a:moveTo>
                  <a:lnTo>
                    <a:pt x="8" y="8"/>
                  </a:lnTo>
                  <a:lnTo>
                    <a:pt x="190" y="38"/>
                  </a:lnTo>
                  <a:lnTo>
                    <a:pt x="184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769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278"/>
            <p:cNvSpPr>
              <a:spLocks noChangeAspect="1"/>
            </p:cNvSpPr>
            <p:nvPr/>
          </p:nvSpPr>
          <p:spPr bwMode="auto">
            <a:xfrm>
              <a:off x="2420" y="2720"/>
              <a:ext cx="106" cy="40"/>
            </a:xfrm>
            <a:custGeom>
              <a:avLst/>
              <a:gdLst>
                <a:gd name="T0" fmla="*/ 0 w 53"/>
                <a:gd name="T1" fmla="*/ 2560 h 20"/>
                <a:gd name="T2" fmla="*/ 0 w 53"/>
                <a:gd name="T3" fmla="*/ 1280 h 20"/>
                <a:gd name="T4" fmla="*/ 1280 w 53"/>
                <a:gd name="T5" fmla="*/ 0 h 20"/>
                <a:gd name="T6" fmla="*/ 13312 w 53"/>
                <a:gd name="T7" fmla="*/ 2048 h 20"/>
                <a:gd name="T8" fmla="*/ 12800 w 53"/>
                <a:gd name="T9" fmla="*/ 4864 h 20"/>
                <a:gd name="T10" fmla="*/ 0 w 53"/>
                <a:gd name="T11" fmla="*/ 256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"/>
                <a:gd name="T19" fmla="*/ 0 h 20"/>
                <a:gd name="T20" fmla="*/ 53 w 53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" h="20">
                  <a:moveTo>
                    <a:pt x="0" y="10"/>
                  </a:moveTo>
                  <a:cubicBezTo>
                    <a:pt x="0" y="9"/>
                    <a:pt x="0" y="6"/>
                    <a:pt x="0" y="5"/>
                  </a:cubicBezTo>
                  <a:cubicBezTo>
                    <a:pt x="1" y="3"/>
                    <a:pt x="3" y="1"/>
                    <a:pt x="5" y="0"/>
                  </a:cubicBezTo>
                  <a:cubicBezTo>
                    <a:pt x="19" y="2"/>
                    <a:pt x="36" y="5"/>
                    <a:pt x="52" y="8"/>
                  </a:cubicBezTo>
                  <a:cubicBezTo>
                    <a:pt x="53" y="12"/>
                    <a:pt x="52" y="20"/>
                    <a:pt x="50" y="19"/>
                  </a:cubicBezTo>
                  <a:cubicBezTo>
                    <a:pt x="46" y="19"/>
                    <a:pt x="13" y="13"/>
                    <a:pt x="0" y="10"/>
                  </a:cubicBezTo>
                </a:path>
              </a:pathLst>
            </a:custGeom>
            <a:solidFill>
              <a:srgbClr val="8BA6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279"/>
            <p:cNvSpPr>
              <a:spLocks noChangeAspect="1"/>
            </p:cNvSpPr>
            <p:nvPr/>
          </p:nvSpPr>
          <p:spPr bwMode="auto">
            <a:xfrm>
              <a:off x="2368" y="2750"/>
              <a:ext cx="190" cy="36"/>
            </a:xfrm>
            <a:custGeom>
              <a:avLst/>
              <a:gdLst>
                <a:gd name="T0" fmla="*/ 0 w 190"/>
                <a:gd name="T1" fmla="*/ 0 h 36"/>
                <a:gd name="T2" fmla="*/ 2 w 190"/>
                <a:gd name="T3" fmla="*/ 4 h 36"/>
                <a:gd name="T4" fmla="*/ 190 w 190"/>
                <a:gd name="T5" fmla="*/ 36 h 36"/>
                <a:gd name="T6" fmla="*/ 188 w 190"/>
                <a:gd name="T7" fmla="*/ 32 h 36"/>
                <a:gd name="T8" fmla="*/ 0 w 190"/>
                <a:gd name="T9" fmla="*/ 0 h 36"/>
                <a:gd name="T10" fmla="*/ 0 w 190"/>
                <a:gd name="T11" fmla="*/ 0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0"/>
                <a:gd name="T19" fmla="*/ 0 h 36"/>
                <a:gd name="T20" fmla="*/ 190 w 190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0" h="36">
                  <a:moveTo>
                    <a:pt x="0" y="0"/>
                  </a:moveTo>
                  <a:lnTo>
                    <a:pt x="2" y="4"/>
                  </a:lnTo>
                  <a:lnTo>
                    <a:pt x="190" y="36"/>
                  </a:lnTo>
                  <a:lnTo>
                    <a:pt x="188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280"/>
            <p:cNvSpPr>
              <a:spLocks noChangeAspect="1"/>
            </p:cNvSpPr>
            <p:nvPr/>
          </p:nvSpPr>
          <p:spPr bwMode="auto">
            <a:xfrm>
              <a:off x="2460" y="2756"/>
              <a:ext cx="124" cy="304"/>
            </a:xfrm>
            <a:custGeom>
              <a:avLst/>
              <a:gdLst>
                <a:gd name="T0" fmla="*/ 1792 w 62"/>
                <a:gd name="T1" fmla="*/ 38912 h 152"/>
                <a:gd name="T2" fmla="*/ 15872 w 62"/>
                <a:gd name="T3" fmla="*/ 2560 h 152"/>
                <a:gd name="T4" fmla="*/ 13312 w 62"/>
                <a:gd name="T5" fmla="*/ 512 h 152"/>
                <a:gd name="T6" fmla="*/ 12544 w 62"/>
                <a:gd name="T7" fmla="*/ 3840 h 152"/>
                <a:gd name="T8" fmla="*/ 0 w 62"/>
                <a:gd name="T9" fmla="*/ 37120 h 152"/>
                <a:gd name="T10" fmla="*/ 1792 w 62"/>
                <a:gd name="T11" fmla="*/ 38912 h 1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152"/>
                <a:gd name="T20" fmla="*/ 62 w 62"/>
                <a:gd name="T21" fmla="*/ 152 h 1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152">
                  <a:moveTo>
                    <a:pt x="7" y="152"/>
                  </a:moveTo>
                  <a:cubicBezTo>
                    <a:pt x="11" y="146"/>
                    <a:pt x="50" y="41"/>
                    <a:pt x="62" y="10"/>
                  </a:cubicBezTo>
                  <a:cubicBezTo>
                    <a:pt x="62" y="10"/>
                    <a:pt x="54" y="0"/>
                    <a:pt x="52" y="2"/>
                  </a:cubicBezTo>
                  <a:cubicBezTo>
                    <a:pt x="51" y="2"/>
                    <a:pt x="44" y="12"/>
                    <a:pt x="49" y="15"/>
                  </a:cubicBezTo>
                  <a:cubicBezTo>
                    <a:pt x="47" y="15"/>
                    <a:pt x="4" y="138"/>
                    <a:pt x="0" y="145"/>
                  </a:cubicBezTo>
                  <a:lnTo>
                    <a:pt x="7" y="152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2281"/>
            <p:cNvSpPr>
              <a:spLocks noChangeAspect="1"/>
            </p:cNvSpPr>
            <p:nvPr/>
          </p:nvSpPr>
          <p:spPr bwMode="auto">
            <a:xfrm>
              <a:off x="2294" y="2998"/>
              <a:ext cx="180" cy="102"/>
            </a:xfrm>
            <a:custGeom>
              <a:avLst/>
              <a:gdLst>
                <a:gd name="T0" fmla="*/ 21248 w 90"/>
                <a:gd name="T1" fmla="*/ 6144 h 51"/>
                <a:gd name="T2" fmla="*/ 0 w 90"/>
                <a:gd name="T3" fmla="*/ 0 h 51"/>
                <a:gd name="T4" fmla="*/ 23040 w 90"/>
                <a:gd name="T5" fmla="*/ 7936 h 51"/>
                <a:gd name="T6" fmla="*/ 21248 w 90"/>
                <a:gd name="T7" fmla="*/ 6144 h 5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0"/>
                <a:gd name="T13" fmla="*/ 0 h 51"/>
                <a:gd name="T14" fmla="*/ 90 w 90"/>
                <a:gd name="T15" fmla="*/ 51 h 5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0" h="51">
                  <a:moveTo>
                    <a:pt x="83" y="24"/>
                  </a:moveTo>
                  <a:cubicBezTo>
                    <a:pt x="42" y="46"/>
                    <a:pt x="5" y="16"/>
                    <a:pt x="0" y="0"/>
                  </a:cubicBezTo>
                  <a:cubicBezTo>
                    <a:pt x="3" y="28"/>
                    <a:pt x="45" y="51"/>
                    <a:pt x="90" y="31"/>
                  </a:cubicBezTo>
                  <a:lnTo>
                    <a:pt x="83" y="24"/>
                  </a:lnTo>
                  <a:close/>
                </a:path>
              </a:pathLst>
            </a:custGeom>
            <a:solidFill>
              <a:srgbClr val="45648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Oval 2282"/>
            <p:cNvSpPr>
              <a:spLocks noChangeAspect="1" noChangeArrowheads="1"/>
            </p:cNvSpPr>
            <p:nvPr/>
          </p:nvSpPr>
          <p:spPr bwMode="auto">
            <a:xfrm>
              <a:off x="2420" y="2796"/>
              <a:ext cx="42" cy="42"/>
            </a:xfrm>
            <a:prstGeom prst="ellipse">
              <a:avLst/>
            </a:prstGeom>
            <a:solidFill>
              <a:srgbClr val="8BA6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Oval 2283"/>
            <p:cNvSpPr>
              <a:spLocks noChangeAspect="1" noChangeArrowheads="1"/>
            </p:cNvSpPr>
            <p:nvPr/>
          </p:nvSpPr>
          <p:spPr bwMode="auto">
            <a:xfrm>
              <a:off x="2424" y="2800"/>
              <a:ext cx="34" cy="34"/>
            </a:xfrm>
            <a:prstGeom prst="ellipse">
              <a:avLst/>
            </a:pr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284"/>
            <p:cNvSpPr>
              <a:spLocks noChangeAspect="1" noEditPoints="1"/>
            </p:cNvSpPr>
            <p:nvPr/>
          </p:nvSpPr>
          <p:spPr bwMode="auto">
            <a:xfrm>
              <a:off x="2424" y="2798"/>
              <a:ext cx="36" cy="36"/>
            </a:xfrm>
            <a:custGeom>
              <a:avLst/>
              <a:gdLst>
                <a:gd name="T0" fmla="*/ 0 w 18"/>
                <a:gd name="T1" fmla="*/ 2304 h 18"/>
                <a:gd name="T2" fmla="*/ 2304 w 18"/>
                <a:gd name="T3" fmla="*/ 4608 h 18"/>
                <a:gd name="T4" fmla="*/ 4608 w 18"/>
                <a:gd name="T5" fmla="*/ 2304 h 18"/>
                <a:gd name="T6" fmla="*/ 2304 w 18"/>
                <a:gd name="T7" fmla="*/ 0 h 18"/>
                <a:gd name="T8" fmla="*/ 0 w 18"/>
                <a:gd name="T9" fmla="*/ 2304 h 18"/>
                <a:gd name="T10" fmla="*/ 256 w 18"/>
                <a:gd name="T11" fmla="*/ 2304 h 18"/>
                <a:gd name="T12" fmla="*/ 2304 w 18"/>
                <a:gd name="T13" fmla="*/ 512 h 18"/>
                <a:gd name="T14" fmla="*/ 4352 w 18"/>
                <a:gd name="T15" fmla="*/ 2304 h 18"/>
                <a:gd name="T16" fmla="*/ 2304 w 18"/>
                <a:gd name="T17" fmla="*/ 4352 h 18"/>
                <a:gd name="T18" fmla="*/ 256 w 18"/>
                <a:gd name="T19" fmla="*/ 2304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"/>
                <a:gd name="T31" fmla="*/ 0 h 18"/>
                <a:gd name="T32" fmla="*/ 18 w 18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" h="18">
                  <a:moveTo>
                    <a:pt x="0" y="9"/>
                  </a:moveTo>
                  <a:cubicBezTo>
                    <a:pt x="0" y="14"/>
                    <a:pt x="4" y="18"/>
                    <a:pt x="9" y="18"/>
                  </a:cubicBezTo>
                  <a:cubicBezTo>
                    <a:pt x="14" y="18"/>
                    <a:pt x="18" y="14"/>
                    <a:pt x="18" y="9"/>
                  </a:cubicBezTo>
                  <a:cubicBezTo>
                    <a:pt x="18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lose/>
                  <a:moveTo>
                    <a:pt x="1" y="9"/>
                  </a:moveTo>
                  <a:cubicBezTo>
                    <a:pt x="1" y="5"/>
                    <a:pt x="5" y="2"/>
                    <a:pt x="9" y="2"/>
                  </a:cubicBezTo>
                  <a:cubicBezTo>
                    <a:pt x="13" y="2"/>
                    <a:pt x="17" y="5"/>
                    <a:pt x="17" y="9"/>
                  </a:cubicBezTo>
                  <a:cubicBezTo>
                    <a:pt x="17" y="14"/>
                    <a:pt x="13" y="17"/>
                    <a:pt x="9" y="17"/>
                  </a:cubicBezTo>
                  <a:cubicBezTo>
                    <a:pt x="5" y="17"/>
                    <a:pt x="1" y="14"/>
                    <a:pt x="1" y="9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Oval 2285"/>
            <p:cNvSpPr>
              <a:spLocks noChangeAspect="1" noChangeArrowheads="1"/>
            </p:cNvSpPr>
            <p:nvPr/>
          </p:nvSpPr>
          <p:spPr bwMode="auto">
            <a:xfrm>
              <a:off x="2430" y="2802"/>
              <a:ext cx="24" cy="16"/>
            </a:xfrm>
            <a:prstGeom prst="ellipse">
              <a:avLst/>
            </a:pr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286"/>
            <p:cNvSpPr>
              <a:spLocks noChangeAspect="1"/>
            </p:cNvSpPr>
            <p:nvPr/>
          </p:nvSpPr>
          <p:spPr bwMode="auto">
            <a:xfrm>
              <a:off x="2314" y="2792"/>
              <a:ext cx="208" cy="264"/>
            </a:xfrm>
            <a:custGeom>
              <a:avLst/>
              <a:gdLst>
                <a:gd name="T0" fmla="*/ 7680 w 104"/>
                <a:gd name="T1" fmla="*/ 0 h 132"/>
                <a:gd name="T2" fmla="*/ 12800 w 104"/>
                <a:gd name="T3" fmla="*/ 1280 h 132"/>
                <a:gd name="T4" fmla="*/ 14592 w 104"/>
                <a:gd name="T5" fmla="*/ 6400 h 132"/>
                <a:gd name="T6" fmla="*/ 20224 w 104"/>
                <a:gd name="T7" fmla="*/ 2816 h 132"/>
                <a:gd name="T8" fmla="*/ 26624 w 104"/>
                <a:gd name="T9" fmla="*/ 4096 h 132"/>
                <a:gd name="T10" fmla="*/ 17408 w 104"/>
                <a:gd name="T11" fmla="*/ 29696 h 132"/>
                <a:gd name="T12" fmla="*/ 0 w 104"/>
                <a:gd name="T13" fmla="*/ 24576 h 132"/>
                <a:gd name="T14" fmla="*/ 7680 w 104"/>
                <a:gd name="T15" fmla="*/ 0 h 1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4"/>
                <a:gd name="T25" fmla="*/ 0 h 132"/>
                <a:gd name="T26" fmla="*/ 104 w 104"/>
                <a:gd name="T27" fmla="*/ 132 h 13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4" h="132">
                  <a:moveTo>
                    <a:pt x="30" y="0"/>
                  </a:moveTo>
                  <a:cubicBezTo>
                    <a:pt x="50" y="5"/>
                    <a:pt x="50" y="5"/>
                    <a:pt x="50" y="5"/>
                  </a:cubicBezTo>
                  <a:cubicBezTo>
                    <a:pt x="50" y="5"/>
                    <a:pt x="43" y="19"/>
                    <a:pt x="57" y="25"/>
                  </a:cubicBezTo>
                  <a:cubicBezTo>
                    <a:pt x="70" y="30"/>
                    <a:pt x="79" y="22"/>
                    <a:pt x="79" y="11"/>
                  </a:cubicBezTo>
                  <a:cubicBezTo>
                    <a:pt x="93" y="14"/>
                    <a:pt x="104" y="16"/>
                    <a:pt x="104" y="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19" y="132"/>
                    <a:pt x="0" y="96"/>
                  </a:cubicBezTo>
                  <a:cubicBezTo>
                    <a:pt x="6" y="74"/>
                    <a:pt x="30" y="0"/>
                    <a:pt x="30" y="0"/>
                  </a:cubicBezTo>
                  <a:close/>
                </a:path>
              </a:pathLst>
            </a:custGeom>
            <a:solidFill>
              <a:srgbClr val="8BA6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287"/>
            <p:cNvSpPr>
              <a:spLocks noChangeAspect="1"/>
            </p:cNvSpPr>
            <p:nvPr/>
          </p:nvSpPr>
          <p:spPr bwMode="auto">
            <a:xfrm>
              <a:off x="2370" y="2802"/>
              <a:ext cx="36" cy="30"/>
            </a:xfrm>
            <a:custGeom>
              <a:avLst/>
              <a:gdLst>
                <a:gd name="T0" fmla="*/ 1024 w 18"/>
                <a:gd name="T1" fmla="*/ 0 h 15"/>
                <a:gd name="T2" fmla="*/ 4608 w 18"/>
                <a:gd name="T3" fmla="*/ 1024 h 15"/>
                <a:gd name="T4" fmla="*/ 4608 w 18"/>
                <a:gd name="T5" fmla="*/ 3840 h 15"/>
                <a:gd name="T6" fmla="*/ 0 w 18"/>
                <a:gd name="T7" fmla="*/ 2816 h 15"/>
                <a:gd name="T8" fmla="*/ 1024 w 1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5"/>
                <a:gd name="T17" fmla="*/ 18 w 1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5">
                  <a:moveTo>
                    <a:pt x="4" y="0"/>
                  </a:move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7" y="11"/>
                    <a:pt x="18" y="15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288"/>
            <p:cNvSpPr>
              <a:spLocks noChangeAspect="1"/>
            </p:cNvSpPr>
            <p:nvPr/>
          </p:nvSpPr>
          <p:spPr bwMode="auto">
            <a:xfrm>
              <a:off x="2374" y="2806"/>
              <a:ext cx="28" cy="24"/>
            </a:xfrm>
            <a:custGeom>
              <a:avLst/>
              <a:gdLst>
                <a:gd name="T0" fmla="*/ 768 w 14"/>
                <a:gd name="T1" fmla="*/ 0 h 12"/>
                <a:gd name="T2" fmla="*/ 3584 w 14"/>
                <a:gd name="T3" fmla="*/ 768 h 12"/>
                <a:gd name="T4" fmla="*/ 3584 w 14"/>
                <a:gd name="T5" fmla="*/ 3072 h 12"/>
                <a:gd name="T6" fmla="*/ 0 w 14"/>
                <a:gd name="T7" fmla="*/ 2048 h 12"/>
                <a:gd name="T8" fmla="*/ 768 w 14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2"/>
                <a:gd name="T17" fmla="*/ 14 w 14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2">
                  <a:moveTo>
                    <a:pt x="3" y="0"/>
                  </a:move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3" y="8"/>
                    <a:pt x="14" y="12"/>
                  </a:cubicBezTo>
                  <a:cubicBezTo>
                    <a:pt x="9" y="11"/>
                    <a:pt x="0" y="8"/>
                    <a:pt x="0" y="8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2289"/>
            <p:cNvSpPr>
              <a:spLocks noChangeAspect="1"/>
            </p:cNvSpPr>
            <p:nvPr/>
          </p:nvSpPr>
          <p:spPr bwMode="auto">
            <a:xfrm>
              <a:off x="2358" y="2850"/>
              <a:ext cx="38" cy="32"/>
            </a:xfrm>
            <a:custGeom>
              <a:avLst/>
              <a:gdLst>
                <a:gd name="T0" fmla="*/ 1024 w 19"/>
                <a:gd name="T1" fmla="*/ 0 h 16"/>
                <a:gd name="T2" fmla="*/ 4864 w 19"/>
                <a:gd name="T3" fmla="*/ 1024 h 16"/>
                <a:gd name="T4" fmla="*/ 4864 w 19"/>
                <a:gd name="T5" fmla="*/ 4096 h 16"/>
                <a:gd name="T6" fmla="*/ 0 w 19"/>
                <a:gd name="T7" fmla="*/ 2816 h 16"/>
                <a:gd name="T8" fmla="*/ 1024 w 19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6"/>
                <a:gd name="T17" fmla="*/ 19 w 19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6">
                  <a:moveTo>
                    <a:pt x="4" y="0"/>
                  </a:move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8" y="11"/>
                    <a:pt x="19" y="16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2290"/>
            <p:cNvSpPr>
              <a:spLocks noChangeAspect="1"/>
            </p:cNvSpPr>
            <p:nvPr/>
          </p:nvSpPr>
          <p:spPr bwMode="auto">
            <a:xfrm>
              <a:off x="2362" y="2852"/>
              <a:ext cx="32" cy="26"/>
            </a:xfrm>
            <a:custGeom>
              <a:avLst/>
              <a:gdLst>
                <a:gd name="T0" fmla="*/ 768 w 16"/>
                <a:gd name="T1" fmla="*/ 0 h 13"/>
                <a:gd name="T2" fmla="*/ 3840 w 16"/>
                <a:gd name="T3" fmla="*/ 768 h 13"/>
                <a:gd name="T4" fmla="*/ 4096 w 16"/>
                <a:gd name="T5" fmla="*/ 3328 h 13"/>
                <a:gd name="T6" fmla="*/ 0 w 16"/>
                <a:gd name="T7" fmla="*/ 2304 h 13"/>
                <a:gd name="T8" fmla="*/ 768 w 16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3"/>
                <a:gd name="T17" fmla="*/ 16 w 16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3">
                  <a:moveTo>
                    <a:pt x="3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5" y="9"/>
                    <a:pt x="16" y="13"/>
                  </a:cubicBezTo>
                  <a:cubicBezTo>
                    <a:pt x="10" y="12"/>
                    <a:pt x="0" y="9"/>
                    <a:pt x="0" y="9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2291"/>
            <p:cNvSpPr>
              <a:spLocks noChangeAspect="1"/>
            </p:cNvSpPr>
            <p:nvPr/>
          </p:nvSpPr>
          <p:spPr bwMode="auto">
            <a:xfrm>
              <a:off x="2364" y="2854"/>
              <a:ext cx="30" cy="24"/>
            </a:xfrm>
            <a:custGeom>
              <a:avLst/>
              <a:gdLst>
                <a:gd name="T0" fmla="*/ 768 w 15"/>
                <a:gd name="T1" fmla="*/ 0 h 12"/>
                <a:gd name="T2" fmla="*/ 3584 w 15"/>
                <a:gd name="T3" fmla="*/ 768 h 12"/>
                <a:gd name="T4" fmla="*/ 3840 w 15"/>
                <a:gd name="T5" fmla="*/ 3072 h 12"/>
                <a:gd name="T6" fmla="*/ 0 w 15"/>
                <a:gd name="T7" fmla="*/ 2048 h 12"/>
                <a:gd name="T8" fmla="*/ 768 w 15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"/>
                <a:gd name="T16" fmla="*/ 0 h 12"/>
                <a:gd name="T17" fmla="*/ 15 w 15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" h="12">
                  <a:moveTo>
                    <a:pt x="3" y="0"/>
                  </a:move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8"/>
                    <a:pt x="15" y="12"/>
                  </a:cubicBezTo>
                  <a:cubicBezTo>
                    <a:pt x="9" y="11"/>
                    <a:pt x="0" y="8"/>
                    <a:pt x="0" y="8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2292"/>
            <p:cNvSpPr>
              <a:spLocks noChangeAspect="1"/>
            </p:cNvSpPr>
            <p:nvPr/>
          </p:nvSpPr>
          <p:spPr bwMode="auto">
            <a:xfrm>
              <a:off x="2466" y="2822"/>
              <a:ext cx="44" cy="30"/>
            </a:xfrm>
            <a:custGeom>
              <a:avLst/>
              <a:gdLst>
                <a:gd name="T0" fmla="*/ 5632 w 22"/>
                <a:gd name="T1" fmla="*/ 1024 h 15"/>
                <a:gd name="T2" fmla="*/ 1536 w 22"/>
                <a:gd name="T3" fmla="*/ 0 h 15"/>
                <a:gd name="T4" fmla="*/ 0 w 22"/>
                <a:gd name="T5" fmla="*/ 2816 h 15"/>
                <a:gd name="T6" fmla="*/ 4608 w 22"/>
                <a:gd name="T7" fmla="*/ 3840 h 15"/>
                <a:gd name="T8" fmla="*/ 5632 w 22"/>
                <a:gd name="T9" fmla="*/ 1024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5"/>
                <a:gd name="T17" fmla="*/ 22 w 22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5">
                  <a:moveTo>
                    <a:pt x="22" y="4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3" y="7"/>
                    <a:pt x="0" y="11"/>
                  </a:cubicBezTo>
                  <a:cubicBezTo>
                    <a:pt x="7" y="13"/>
                    <a:pt x="18" y="15"/>
                    <a:pt x="18" y="15"/>
                  </a:cubicBezTo>
                  <a:lnTo>
                    <a:pt x="22" y="4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2293"/>
            <p:cNvSpPr>
              <a:spLocks noChangeAspect="1"/>
            </p:cNvSpPr>
            <p:nvPr/>
          </p:nvSpPr>
          <p:spPr bwMode="auto">
            <a:xfrm>
              <a:off x="2472" y="2826"/>
              <a:ext cx="32" cy="24"/>
            </a:xfrm>
            <a:custGeom>
              <a:avLst/>
              <a:gdLst>
                <a:gd name="T0" fmla="*/ 4096 w 16"/>
                <a:gd name="T1" fmla="*/ 768 h 12"/>
                <a:gd name="T2" fmla="*/ 1024 w 16"/>
                <a:gd name="T3" fmla="*/ 0 h 12"/>
                <a:gd name="T4" fmla="*/ 0 w 16"/>
                <a:gd name="T5" fmla="*/ 2304 h 12"/>
                <a:gd name="T6" fmla="*/ 3328 w 16"/>
                <a:gd name="T7" fmla="*/ 3072 h 12"/>
                <a:gd name="T8" fmla="*/ 4096 w 16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2"/>
                <a:gd name="T17" fmla="*/ 16 w 16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2">
                  <a:moveTo>
                    <a:pt x="16" y="3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2" y="5"/>
                    <a:pt x="0" y="9"/>
                  </a:cubicBezTo>
                  <a:cubicBezTo>
                    <a:pt x="5" y="10"/>
                    <a:pt x="13" y="12"/>
                    <a:pt x="13" y="12"/>
                  </a:cubicBezTo>
                  <a:lnTo>
                    <a:pt x="16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2294"/>
            <p:cNvSpPr>
              <a:spLocks noChangeAspect="1"/>
            </p:cNvSpPr>
            <p:nvPr/>
          </p:nvSpPr>
          <p:spPr bwMode="auto">
            <a:xfrm>
              <a:off x="2442" y="2872"/>
              <a:ext cx="44" cy="30"/>
            </a:xfrm>
            <a:custGeom>
              <a:avLst/>
              <a:gdLst>
                <a:gd name="T0" fmla="*/ 5632 w 22"/>
                <a:gd name="T1" fmla="*/ 1024 h 15"/>
                <a:gd name="T2" fmla="*/ 1536 w 22"/>
                <a:gd name="T3" fmla="*/ 0 h 15"/>
                <a:gd name="T4" fmla="*/ 0 w 22"/>
                <a:gd name="T5" fmla="*/ 2560 h 15"/>
                <a:gd name="T6" fmla="*/ 4864 w 22"/>
                <a:gd name="T7" fmla="*/ 3840 h 15"/>
                <a:gd name="T8" fmla="*/ 5632 w 22"/>
                <a:gd name="T9" fmla="*/ 1024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5"/>
                <a:gd name="T17" fmla="*/ 22 w 22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5">
                  <a:moveTo>
                    <a:pt x="22" y="4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3" y="6"/>
                    <a:pt x="0" y="10"/>
                  </a:cubicBezTo>
                  <a:cubicBezTo>
                    <a:pt x="7" y="12"/>
                    <a:pt x="19" y="15"/>
                    <a:pt x="19" y="15"/>
                  </a:cubicBezTo>
                  <a:lnTo>
                    <a:pt x="22" y="4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2295"/>
            <p:cNvSpPr>
              <a:spLocks noChangeAspect="1"/>
            </p:cNvSpPr>
            <p:nvPr/>
          </p:nvSpPr>
          <p:spPr bwMode="auto">
            <a:xfrm>
              <a:off x="2446" y="2874"/>
              <a:ext cx="36" cy="26"/>
            </a:xfrm>
            <a:custGeom>
              <a:avLst/>
              <a:gdLst>
                <a:gd name="T0" fmla="*/ 4608 w 18"/>
                <a:gd name="T1" fmla="*/ 768 h 13"/>
                <a:gd name="T2" fmla="*/ 1280 w 18"/>
                <a:gd name="T3" fmla="*/ 0 h 13"/>
                <a:gd name="T4" fmla="*/ 0 w 18"/>
                <a:gd name="T5" fmla="*/ 2304 h 13"/>
                <a:gd name="T6" fmla="*/ 3840 w 18"/>
                <a:gd name="T7" fmla="*/ 3328 h 13"/>
                <a:gd name="T8" fmla="*/ 4608 w 18"/>
                <a:gd name="T9" fmla="*/ 76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3"/>
                <a:gd name="T17" fmla="*/ 18 w 18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3">
                  <a:moveTo>
                    <a:pt x="18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5"/>
                    <a:pt x="0" y="9"/>
                  </a:cubicBezTo>
                  <a:cubicBezTo>
                    <a:pt x="6" y="10"/>
                    <a:pt x="15" y="13"/>
                    <a:pt x="15" y="13"/>
                  </a:cubicBezTo>
                  <a:lnTo>
                    <a:pt x="18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2296"/>
            <p:cNvSpPr>
              <a:spLocks noChangeAspect="1"/>
            </p:cNvSpPr>
            <p:nvPr/>
          </p:nvSpPr>
          <p:spPr bwMode="auto">
            <a:xfrm>
              <a:off x="2448" y="2874"/>
              <a:ext cx="34" cy="24"/>
            </a:xfrm>
            <a:custGeom>
              <a:avLst/>
              <a:gdLst>
                <a:gd name="T0" fmla="*/ 4352 w 17"/>
                <a:gd name="T1" fmla="*/ 768 h 12"/>
                <a:gd name="T2" fmla="*/ 1024 w 17"/>
                <a:gd name="T3" fmla="*/ 0 h 12"/>
                <a:gd name="T4" fmla="*/ 0 w 17"/>
                <a:gd name="T5" fmla="*/ 2048 h 12"/>
                <a:gd name="T6" fmla="*/ 3584 w 17"/>
                <a:gd name="T7" fmla="*/ 3072 h 12"/>
                <a:gd name="T8" fmla="*/ 4352 w 17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2"/>
                <a:gd name="T17" fmla="*/ 17 w 1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2">
                  <a:moveTo>
                    <a:pt x="17" y="3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3" y="5"/>
                    <a:pt x="0" y="8"/>
                  </a:cubicBezTo>
                  <a:cubicBezTo>
                    <a:pt x="6" y="10"/>
                    <a:pt x="14" y="12"/>
                    <a:pt x="14" y="12"/>
                  </a:cubicBezTo>
                  <a:lnTo>
                    <a:pt x="17" y="3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2297"/>
            <p:cNvSpPr>
              <a:spLocks noChangeAspect="1"/>
            </p:cNvSpPr>
            <p:nvPr/>
          </p:nvSpPr>
          <p:spPr bwMode="auto">
            <a:xfrm>
              <a:off x="2400" y="2858"/>
              <a:ext cx="46" cy="30"/>
            </a:xfrm>
            <a:custGeom>
              <a:avLst/>
              <a:gdLst>
                <a:gd name="T0" fmla="*/ 256 w 23"/>
                <a:gd name="T1" fmla="*/ 0 h 15"/>
                <a:gd name="T2" fmla="*/ 768 w 23"/>
                <a:gd name="T3" fmla="*/ 3072 h 15"/>
                <a:gd name="T4" fmla="*/ 4096 w 23"/>
                <a:gd name="T5" fmla="*/ 3840 h 15"/>
                <a:gd name="T6" fmla="*/ 5888 w 23"/>
                <a:gd name="T7" fmla="*/ 1536 h 15"/>
                <a:gd name="T8" fmla="*/ 256 w 23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5"/>
                <a:gd name="T17" fmla="*/ 23 w 23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5">
                  <a:moveTo>
                    <a:pt x="1" y="0"/>
                  </a:moveTo>
                  <a:cubicBezTo>
                    <a:pt x="1" y="0"/>
                    <a:pt x="0" y="8"/>
                    <a:pt x="3" y="12"/>
                  </a:cubicBezTo>
                  <a:cubicBezTo>
                    <a:pt x="8" y="14"/>
                    <a:pt x="16" y="15"/>
                    <a:pt x="16" y="15"/>
                  </a:cubicBezTo>
                  <a:cubicBezTo>
                    <a:pt x="16" y="15"/>
                    <a:pt x="21" y="12"/>
                    <a:pt x="23" y="6"/>
                  </a:cubicBezTo>
                  <a:cubicBezTo>
                    <a:pt x="11" y="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2298"/>
            <p:cNvSpPr>
              <a:spLocks noChangeAspect="1"/>
            </p:cNvSpPr>
            <p:nvPr/>
          </p:nvSpPr>
          <p:spPr bwMode="auto">
            <a:xfrm>
              <a:off x="2402" y="2862"/>
              <a:ext cx="42" cy="24"/>
            </a:xfrm>
            <a:custGeom>
              <a:avLst/>
              <a:gdLst>
                <a:gd name="T0" fmla="*/ 512 w 21"/>
                <a:gd name="T1" fmla="*/ 0 h 12"/>
                <a:gd name="T2" fmla="*/ 768 w 21"/>
                <a:gd name="T3" fmla="*/ 2560 h 12"/>
                <a:gd name="T4" fmla="*/ 3584 w 21"/>
                <a:gd name="T5" fmla="*/ 3072 h 12"/>
                <a:gd name="T6" fmla="*/ 5376 w 21"/>
                <a:gd name="T7" fmla="*/ 1024 h 12"/>
                <a:gd name="T8" fmla="*/ 512 w 21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2"/>
                <a:gd name="T17" fmla="*/ 21 w 21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2">
                  <a:moveTo>
                    <a:pt x="2" y="0"/>
                  </a:moveTo>
                  <a:cubicBezTo>
                    <a:pt x="2" y="0"/>
                    <a:pt x="0" y="6"/>
                    <a:pt x="3" y="10"/>
                  </a:cubicBezTo>
                  <a:cubicBezTo>
                    <a:pt x="7" y="11"/>
                    <a:pt x="14" y="12"/>
                    <a:pt x="14" y="12"/>
                  </a:cubicBezTo>
                  <a:cubicBezTo>
                    <a:pt x="14" y="12"/>
                    <a:pt x="18" y="10"/>
                    <a:pt x="21" y="4"/>
                  </a:cubicBezTo>
                  <a:cubicBezTo>
                    <a:pt x="10" y="2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2299"/>
            <p:cNvSpPr>
              <a:spLocks noChangeAspect="1"/>
            </p:cNvSpPr>
            <p:nvPr/>
          </p:nvSpPr>
          <p:spPr bwMode="auto">
            <a:xfrm>
              <a:off x="2404" y="2862"/>
              <a:ext cx="38" cy="24"/>
            </a:xfrm>
            <a:custGeom>
              <a:avLst/>
              <a:gdLst>
                <a:gd name="T0" fmla="*/ 256 w 19"/>
                <a:gd name="T1" fmla="*/ 0 h 12"/>
                <a:gd name="T2" fmla="*/ 512 w 19"/>
                <a:gd name="T3" fmla="*/ 2304 h 12"/>
                <a:gd name="T4" fmla="*/ 3328 w 19"/>
                <a:gd name="T5" fmla="*/ 3072 h 12"/>
                <a:gd name="T6" fmla="*/ 4864 w 19"/>
                <a:gd name="T7" fmla="*/ 1280 h 12"/>
                <a:gd name="T8" fmla="*/ 256 w 19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2"/>
                <a:gd name="T17" fmla="*/ 19 w 19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2">
                  <a:moveTo>
                    <a:pt x="1" y="0"/>
                  </a:moveTo>
                  <a:cubicBezTo>
                    <a:pt x="1" y="0"/>
                    <a:pt x="0" y="6"/>
                    <a:pt x="2" y="9"/>
                  </a:cubicBezTo>
                  <a:cubicBezTo>
                    <a:pt x="6" y="10"/>
                    <a:pt x="13" y="12"/>
                    <a:pt x="13" y="12"/>
                  </a:cubicBezTo>
                  <a:cubicBezTo>
                    <a:pt x="13" y="12"/>
                    <a:pt x="17" y="9"/>
                    <a:pt x="19" y="5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2300"/>
            <p:cNvSpPr>
              <a:spLocks noChangeAspect="1"/>
            </p:cNvSpPr>
            <p:nvPr/>
          </p:nvSpPr>
          <p:spPr bwMode="auto">
            <a:xfrm>
              <a:off x="2348" y="2882"/>
              <a:ext cx="36" cy="32"/>
            </a:xfrm>
            <a:custGeom>
              <a:avLst/>
              <a:gdLst>
                <a:gd name="T0" fmla="*/ 768 w 18"/>
                <a:gd name="T1" fmla="*/ 0 h 16"/>
                <a:gd name="T2" fmla="*/ 4608 w 18"/>
                <a:gd name="T3" fmla="*/ 1024 h 16"/>
                <a:gd name="T4" fmla="*/ 4608 w 18"/>
                <a:gd name="T5" fmla="*/ 4096 h 16"/>
                <a:gd name="T6" fmla="*/ 0 w 18"/>
                <a:gd name="T7" fmla="*/ 2816 h 16"/>
                <a:gd name="T8" fmla="*/ 768 w 1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6"/>
                <a:gd name="T17" fmla="*/ 18 w 1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6">
                  <a:moveTo>
                    <a:pt x="3" y="0"/>
                  </a:move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7" y="11"/>
                    <a:pt x="18" y="16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2301"/>
            <p:cNvSpPr>
              <a:spLocks noChangeAspect="1"/>
            </p:cNvSpPr>
            <p:nvPr/>
          </p:nvSpPr>
          <p:spPr bwMode="auto">
            <a:xfrm>
              <a:off x="2350" y="2884"/>
              <a:ext cx="32" cy="28"/>
            </a:xfrm>
            <a:custGeom>
              <a:avLst/>
              <a:gdLst>
                <a:gd name="T0" fmla="*/ 768 w 16"/>
                <a:gd name="T1" fmla="*/ 0 h 14"/>
                <a:gd name="T2" fmla="*/ 4096 w 16"/>
                <a:gd name="T3" fmla="*/ 1024 h 14"/>
                <a:gd name="T4" fmla="*/ 4096 w 16"/>
                <a:gd name="T5" fmla="*/ 3584 h 14"/>
                <a:gd name="T6" fmla="*/ 0 w 16"/>
                <a:gd name="T7" fmla="*/ 2560 h 14"/>
                <a:gd name="T8" fmla="*/ 768 w 16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4"/>
                <a:gd name="T17" fmla="*/ 16 w 16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4">
                  <a:moveTo>
                    <a:pt x="3" y="0"/>
                  </a:move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5" y="10"/>
                    <a:pt x="16" y="14"/>
                  </a:cubicBezTo>
                  <a:cubicBezTo>
                    <a:pt x="10" y="12"/>
                    <a:pt x="0" y="10"/>
                    <a:pt x="0" y="10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2302"/>
            <p:cNvSpPr>
              <a:spLocks noChangeAspect="1"/>
            </p:cNvSpPr>
            <p:nvPr/>
          </p:nvSpPr>
          <p:spPr bwMode="auto">
            <a:xfrm>
              <a:off x="2352" y="2886"/>
              <a:ext cx="30" cy="24"/>
            </a:xfrm>
            <a:custGeom>
              <a:avLst/>
              <a:gdLst>
                <a:gd name="T0" fmla="*/ 768 w 15"/>
                <a:gd name="T1" fmla="*/ 0 h 12"/>
                <a:gd name="T2" fmla="*/ 3840 w 15"/>
                <a:gd name="T3" fmla="*/ 768 h 12"/>
                <a:gd name="T4" fmla="*/ 3840 w 15"/>
                <a:gd name="T5" fmla="*/ 3072 h 12"/>
                <a:gd name="T6" fmla="*/ 0 w 15"/>
                <a:gd name="T7" fmla="*/ 2304 h 12"/>
                <a:gd name="T8" fmla="*/ 768 w 15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"/>
                <a:gd name="T16" fmla="*/ 0 h 12"/>
                <a:gd name="T17" fmla="*/ 15 w 15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" h="12">
                  <a:moveTo>
                    <a:pt x="3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4" y="8"/>
                    <a:pt x="15" y="12"/>
                  </a:cubicBezTo>
                  <a:cubicBezTo>
                    <a:pt x="10" y="11"/>
                    <a:pt x="0" y="9"/>
                    <a:pt x="0" y="9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2303"/>
            <p:cNvSpPr>
              <a:spLocks noChangeAspect="1"/>
            </p:cNvSpPr>
            <p:nvPr/>
          </p:nvSpPr>
          <p:spPr bwMode="auto">
            <a:xfrm>
              <a:off x="2430" y="2904"/>
              <a:ext cx="44" cy="30"/>
            </a:xfrm>
            <a:custGeom>
              <a:avLst/>
              <a:gdLst>
                <a:gd name="T0" fmla="*/ 5632 w 22"/>
                <a:gd name="T1" fmla="*/ 1024 h 15"/>
                <a:gd name="T2" fmla="*/ 1536 w 22"/>
                <a:gd name="T3" fmla="*/ 0 h 15"/>
                <a:gd name="T4" fmla="*/ 0 w 22"/>
                <a:gd name="T5" fmla="*/ 2560 h 15"/>
                <a:gd name="T6" fmla="*/ 4864 w 22"/>
                <a:gd name="T7" fmla="*/ 3840 h 15"/>
                <a:gd name="T8" fmla="*/ 5632 w 22"/>
                <a:gd name="T9" fmla="*/ 1024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5"/>
                <a:gd name="T17" fmla="*/ 22 w 22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5">
                  <a:moveTo>
                    <a:pt x="22" y="4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4" y="7"/>
                    <a:pt x="0" y="10"/>
                  </a:cubicBezTo>
                  <a:cubicBezTo>
                    <a:pt x="7" y="12"/>
                    <a:pt x="19" y="15"/>
                    <a:pt x="19" y="15"/>
                  </a:cubicBezTo>
                  <a:lnTo>
                    <a:pt x="22" y="4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304"/>
            <p:cNvSpPr>
              <a:spLocks noChangeAspect="1"/>
            </p:cNvSpPr>
            <p:nvPr/>
          </p:nvSpPr>
          <p:spPr bwMode="auto">
            <a:xfrm>
              <a:off x="2434" y="2906"/>
              <a:ext cx="38" cy="26"/>
            </a:xfrm>
            <a:custGeom>
              <a:avLst/>
              <a:gdLst>
                <a:gd name="T0" fmla="*/ 4864 w 19"/>
                <a:gd name="T1" fmla="*/ 768 h 13"/>
                <a:gd name="T2" fmla="*/ 1280 w 19"/>
                <a:gd name="T3" fmla="*/ 0 h 13"/>
                <a:gd name="T4" fmla="*/ 0 w 19"/>
                <a:gd name="T5" fmla="*/ 2304 h 13"/>
                <a:gd name="T6" fmla="*/ 3840 w 19"/>
                <a:gd name="T7" fmla="*/ 3328 h 13"/>
                <a:gd name="T8" fmla="*/ 4864 w 19"/>
                <a:gd name="T9" fmla="*/ 76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3"/>
                <a:gd name="T17" fmla="*/ 19 w 19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3">
                  <a:moveTo>
                    <a:pt x="19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6"/>
                    <a:pt x="0" y="9"/>
                  </a:cubicBezTo>
                  <a:cubicBezTo>
                    <a:pt x="6" y="11"/>
                    <a:pt x="15" y="13"/>
                    <a:pt x="15" y="13"/>
                  </a:cubicBezTo>
                  <a:lnTo>
                    <a:pt x="19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305"/>
            <p:cNvSpPr>
              <a:spLocks noChangeAspect="1"/>
            </p:cNvSpPr>
            <p:nvPr/>
          </p:nvSpPr>
          <p:spPr bwMode="auto">
            <a:xfrm>
              <a:off x="2436" y="2908"/>
              <a:ext cx="34" cy="22"/>
            </a:xfrm>
            <a:custGeom>
              <a:avLst/>
              <a:gdLst>
                <a:gd name="T0" fmla="*/ 4352 w 17"/>
                <a:gd name="T1" fmla="*/ 768 h 11"/>
                <a:gd name="T2" fmla="*/ 1280 w 17"/>
                <a:gd name="T3" fmla="*/ 0 h 11"/>
                <a:gd name="T4" fmla="*/ 0 w 17"/>
                <a:gd name="T5" fmla="*/ 2048 h 11"/>
                <a:gd name="T6" fmla="*/ 3840 w 17"/>
                <a:gd name="T7" fmla="*/ 2816 h 11"/>
                <a:gd name="T8" fmla="*/ 4352 w 17"/>
                <a:gd name="T9" fmla="*/ 768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1"/>
                <a:gd name="T17" fmla="*/ 17 w 17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1">
                  <a:moveTo>
                    <a:pt x="17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5"/>
                    <a:pt x="0" y="8"/>
                  </a:cubicBezTo>
                  <a:cubicBezTo>
                    <a:pt x="6" y="9"/>
                    <a:pt x="15" y="11"/>
                    <a:pt x="15" y="11"/>
                  </a:cubicBezTo>
                  <a:lnTo>
                    <a:pt x="17" y="3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306"/>
            <p:cNvSpPr>
              <a:spLocks noChangeAspect="1"/>
            </p:cNvSpPr>
            <p:nvPr/>
          </p:nvSpPr>
          <p:spPr bwMode="auto">
            <a:xfrm>
              <a:off x="2388" y="2892"/>
              <a:ext cx="48" cy="30"/>
            </a:xfrm>
            <a:custGeom>
              <a:avLst/>
              <a:gdLst>
                <a:gd name="T0" fmla="*/ 512 w 24"/>
                <a:gd name="T1" fmla="*/ 0 h 15"/>
                <a:gd name="T2" fmla="*/ 768 w 24"/>
                <a:gd name="T3" fmla="*/ 2816 h 15"/>
                <a:gd name="T4" fmla="*/ 4096 w 24"/>
                <a:gd name="T5" fmla="*/ 3840 h 15"/>
                <a:gd name="T6" fmla="*/ 6144 w 24"/>
                <a:gd name="T7" fmla="*/ 1280 h 15"/>
                <a:gd name="T8" fmla="*/ 512 w 24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5"/>
                <a:gd name="T17" fmla="*/ 24 w 2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5">
                  <a:moveTo>
                    <a:pt x="2" y="0"/>
                  </a:moveTo>
                  <a:cubicBezTo>
                    <a:pt x="2" y="0"/>
                    <a:pt x="0" y="8"/>
                    <a:pt x="3" y="11"/>
                  </a:cubicBezTo>
                  <a:cubicBezTo>
                    <a:pt x="8" y="13"/>
                    <a:pt x="16" y="15"/>
                    <a:pt x="16" y="15"/>
                  </a:cubicBezTo>
                  <a:cubicBezTo>
                    <a:pt x="16" y="15"/>
                    <a:pt x="21" y="12"/>
                    <a:pt x="24" y="5"/>
                  </a:cubicBezTo>
                  <a:cubicBezTo>
                    <a:pt x="11" y="2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307"/>
            <p:cNvSpPr>
              <a:spLocks noChangeAspect="1"/>
            </p:cNvSpPr>
            <p:nvPr/>
          </p:nvSpPr>
          <p:spPr bwMode="auto">
            <a:xfrm>
              <a:off x="2392" y="2894"/>
              <a:ext cx="40" cy="26"/>
            </a:xfrm>
            <a:custGeom>
              <a:avLst/>
              <a:gdLst>
                <a:gd name="T0" fmla="*/ 256 w 20"/>
                <a:gd name="T1" fmla="*/ 0 h 13"/>
                <a:gd name="T2" fmla="*/ 512 w 20"/>
                <a:gd name="T3" fmla="*/ 2560 h 13"/>
                <a:gd name="T4" fmla="*/ 3328 w 20"/>
                <a:gd name="T5" fmla="*/ 3328 h 13"/>
                <a:gd name="T6" fmla="*/ 5120 w 20"/>
                <a:gd name="T7" fmla="*/ 1280 h 13"/>
                <a:gd name="T8" fmla="*/ 256 w 20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3"/>
                <a:gd name="T17" fmla="*/ 20 w 20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3">
                  <a:moveTo>
                    <a:pt x="1" y="0"/>
                  </a:moveTo>
                  <a:cubicBezTo>
                    <a:pt x="1" y="0"/>
                    <a:pt x="0" y="7"/>
                    <a:pt x="2" y="10"/>
                  </a:cubicBezTo>
                  <a:cubicBezTo>
                    <a:pt x="6" y="11"/>
                    <a:pt x="13" y="13"/>
                    <a:pt x="13" y="13"/>
                  </a:cubicBezTo>
                  <a:cubicBezTo>
                    <a:pt x="13" y="13"/>
                    <a:pt x="18" y="10"/>
                    <a:pt x="20" y="5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308"/>
            <p:cNvSpPr>
              <a:spLocks noChangeAspect="1"/>
            </p:cNvSpPr>
            <p:nvPr/>
          </p:nvSpPr>
          <p:spPr bwMode="auto">
            <a:xfrm>
              <a:off x="2394" y="2896"/>
              <a:ext cx="36" cy="22"/>
            </a:xfrm>
            <a:custGeom>
              <a:avLst/>
              <a:gdLst>
                <a:gd name="T0" fmla="*/ 256 w 18"/>
                <a:gd name="T1" fmla="*/ 0 h 11"/>
                <a:gd name="T2" fmla="*/ 512 w 18"/>
                <a:gd name="T3" fmla="*/ 2304 h 11"/>
                <a:gd name="T4" fmla="*/ 3072 w 18"/>
                <a:gd name="T5" fmla="*/ 2816 h 11"/>
                <a:gd name="T6" fmla="*/ 4608 w 18"/>
                <a:gd name="T7" fmla="*/ 1024 h 11"/>
                <a:gd name="T8" fmla="*/ 256 w 18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1"/>
                <a:gd name="T17" fmla="*/ 18 w 18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1">
                  <a:moveTo>
                    <a:pt x="1" y="0"/>
                  </a:moveTo>
                  <a:cubicBezTo>
                    <a:pt x="1" y="0"/>
                    <a:pt x="0" y="6"/>
                    <a:pt x="2" y="9"/>
                  </a:cubicBezTo>
                  <a:cubicBezTo>
                    <a:pt x="6" y="10"/>
                    <a:pt x="12" y="11"/>
                    <a:pt x="12" y="11"/>
                  </a:cubicBezTo>
                  <a:cubicBezTo>
                    <a:pt x="12" y="11"/>
                    <a:pt x="16" y="9"/>
                    <a:pt x="18" y="4"/>
                  </a:cubicBezTo>
                  <a:cubicBezTo>
                    <a:pt x="8" y="1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2309"/>
            <p:cNvSpPr>
              <a:spLocks noChangeAspect="1"/>
            </p:cNvSpPr>
            <p:nvPr/>
          </p:nvSpPr>
          <p:spPr bwMode="auto">
            <a:xfrm>
              <a:off x="2336" y="2916"/>
              <a:ext cx="38" cy="30"/>
            </a:xfrm>
            <a:custGeom>
              <a:avLst/>
              <a:gdLst>
                <a:gd name="T0" fmla="*/ 768 w 19"/>
                <a:gd name="T1" fmla="*/ 0 h 15"/>
                <a:gd name="T2" fmla="*/ 4608 w 19"/>
                <a:gd name="T3" fmla="*/ 1024 h 15"/>
                <a:gd name="T4" fmla="*/ 4864 w 19"/>
                <a:gd name="T5" fmla="*/ 3840 h 15"/>
                <a:gd name="T6" fmla="*/ 0 w 19"/>
                <a:gd name="T7" fmla="*/ 2816 h 15"/>
                <a:gd name="T8" fmla="*/ 768 w 19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5"/>
                <a:gd name="T17" fmla="*/ 19 w 1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5">
                  <a:moveTo>
                    <a:pt x="3" y="0"/>
                  </a:move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7" y="10"/>
                    <a:pt x="19" y="15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2310"/>
            <p:cNvSpPr>
              <a:spLocks noChangeAspect="1"/>
            </p:cNvSpPr>
            <p:nvPr/>
          </p:nvSpPr>
          <p:spPr bwMode="auto">
            <a:xfrm>
              <a:off x="2338" y="2918"/>
              <a:ext cx="32" cy="26"/>
            </a:xfrm>
            <a:custGeom>
              <a:avLst/>
              <a:gdLst>
                <a:gd name="T0" fmla="*/ 768 w 16"/>
                <a:gd name="T1" fmla="*/ 0 h 13"/>
                <a:gd name="T2" fmla="*/ 4096 w 16"/>
                <a:gd name="T3" fmla="*/ 768 h 13"/>
                <a:gd name="T4" fmla="*/ 4096 w 16"/>
                <a:gd name="T5" fmla="*/ 3328 h 13"/>
                <a:gd name="T6" fmla="*/ 0 w 16"/>
                <a:gd name="T7" fmla="*/ 2304 h 13"/>
                <a:gd name="T8" fmla="*/ 768 w 16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3"/>
                <a:gd name="T17" fmla="*/ 16 w 16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3">
                  <a:moveTo>
                    <a:pt x="3" y="0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3"/>
                    <a:pt x="15" y="9"/>
                    <a:pt x="16" y="13"/>
                  </a:cubicBezTo>
                  <a:cubicBezTo>
                    <a:pt x="10" y="12"/>
                    <a:pt x="0" y="9"/>
                    <a:pt x="0" y="9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2311"/>
            <p:cNvSpPr>
              <a:spLocks noChangeAspect="1"/>
            </p:cNvSpPr>
            <p:nvPr/>
          </p:nvSpPr>
          <p:spPr bwMode="auto">
            <a:xfrm>
              <a:off x="2340" y="2918"/>
              <a:ext cx="30" cy="26"/>
            </a:xfrm>
            <a:custGeom>
              <a:avLst/>
              <a:gdLst>
                <a:gd name="T0" fmla="*/ 768 w 15"/>
                <a:gd name="T1" fmla="*/ 0 h 13"/>
                <a:gd name="T2" fmla="*/ 3840 w 15"/>
                <a:gd name="T3" fmla="*/ 768 h 13"/>
                <a:gd name="T4" fmla="*/ 3840 w 15"/>
                <a:gd name="T5" fmla="*/ 3328 h 13"/>
                <a:gd name="T6" fmla="*/ 0 w 15"/>
                <a:gd name="T7" fmla="*/ 2304 h 13"/>
                <a:gd name="T8" fmla="*/ 768 w 15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"/>
                <a:gd name="T16" fmla="*/ 0 h 13"/>
                <a:gd name="T17" fmla="*/ 15 w 15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" h="13">
                  <a:moveTo>
                    <a:pt x="3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4" y="9"/>
                    <a:pt x="15" y="13"/>
                  </a:cubicBezTo>
                  <a:cubicBezTo>
                    <a:pt x="10" y="11"/>
                    <a:pt x="0" y="9"/>
                    <a:pt x="0" y="9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2312"/>
            <p:cNvSpPr>
              <a:spLocks noChangeAspect="1"/>
            </p:cNvSpPr>
            <p:nvPr/>
          </p:nvSpPr>
          <p:spPr bwMode="auto">
            <a:xfrm>
              <a:off x="2418" y="2938"/>
              <a:ext cx="44" cy="28"/>
            </a:xfrm>
            <a:custGeom>
              <a:avLst/>
              <a:gdLst>
                <a:gd name="T0" fmla="*/ 5632 w 22"/>
                <a:gd name="T1" fmla="*/ 768 h 14"/>
                <a:gd name="T2" fmla="*/ 1536 w 22"/>
                <a:gd name="T3" fmla="*/ 0 h 14"/>
                <a:gd name="T4" fmla="*/ 0 w 22"/>
                <a:gd name="T5" fmla="*/ 2560 h 14"/>
                <a:gd name="T6" fmla="*/ 4864 w 22"/>
                <a:gd name="T7" fmla="*/ 3584 h 14"/>
                <a:gd name="T8" fmla="*/ 5632 w 22"/>
                <a:gd name="T9" fmla="*/ 768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4"/>
                <a:gd name="T17" fmla="*/ 22 w 2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4">
                  <a:moveTo>
                    <a:pt x="22" y="3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4" y="6"/>
                    <a:pt x="0" y="10"/>
                  </a:cubicBezTo>
                  <a:cubicBezTo>
                    <a:pt x="8" y="12"/>
                    <a:pt x="19" y="14"/>
                    <a:pt x="19" y="14"/>
                  </a:cubicBezTo>
                  <a:lnTo>
                    <a:pt x="22" y="3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313"/>
            <p:cNvSpPr>
              <a:spLocks noChangeAspect="1"/>
            </p:cNvSpPr>
            <p:nvPr/>
          </p:nvSpPr>
          <p:spPr bwMode="auto">
            <a:xfrm>
              <a:off x="2422" y="2940"/>
              <a:ext cx="38" cy="24"/>
            </a:xfrm>
            <a:custGeom>
              <a:avLst/>
              <a:gdLst>
                <a:gd name="T0" fmla="*/ 4864 w 19"/>
                <a:gd name="T1" fmla="*/ 768 h 12"/>
                <a:gd name="T2" fmla="*/ 1280 w 19"/>
                <a:gd name="T3" fmla="*/ 0 h 12"/>
                <a:gd name="T4" fmla="*/ 0 w 19"/>
                <a:gd name="T5" fmla="*/ 2048 h 12"/>
                <a:gd name="T6" fmla="*/ 4096 w 19"/>
                <a:gd name="T7" fmla="*/ 3072 h 12"/>
                <a:gd name="T8" fmla="*/ 4864 w 19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2"/>
                <a:gd name="T17" fmla="*/ 19 w 19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2">
                  <a:moveTo>
                    <a:pt x="19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5"/>
                    <a:pt x="0" y="8"/>
                  </a:cubicBezTo>
                  <a:cubicBezTo>
                    <a:pt x="7" y="10"/>
                    <a:pt x="16" y="12"/>
                    <a:pt x="16" y="12"/>
                  </a:cubicBezTo>
                  <a:lnTo>
                    <a:pt x="19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314"/>
            <p:cNvSpPr>
              <a:spLocks noChangeAspect="1"/>
            </p:cNvSpPr>
            <p:nvPr/>
          </p:nvSpPr>
          <p:spPr bwMode="auto">
            <a:xfrm>
              <a:off x="2424" y="2940"/>
              <a:ext cx="36" cy="24"/>
            </a:xfrm>
            <a:custGeom>
              <a:avLst/>
              <a:gdLst>
                <a:gd name="T0" fmla="*/ 4608 w 18"/>
                <a:gd name="T1" fmla="*/ 768 h 12"/>
                <a:gd name="T2" fmla="*/ 1280 w 18"/>
                <a:gd name="T3" fmla="*/ 0 h 12"/>
                <a:gd name="T4" fmla="*/ 0 w 18"/>
                <a:gd name="T5" fmla="*/ 2048 h 12"/>
                <a:gd name="T6" fmla="*/ 3840 w 18"/>
                <a:gd name="T7" fmla="*/ 3072 h 12"/>
                <a:gd name="T8" fmla="*/ 4608 w 18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8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5"/>
                    <a:pt x="0" y="8"/>
                  </a:cubicBezTo>
                  <a:cubicBezTo>
                    <a:pt x="6" y="10"/>
                    <a:pt x="15" y="12"/>
                    <a:pt x="15" y="12"/>
                  </a:cubicBezTo>
                  <a:lnTo>
                    <a:pt x="18" y="3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315"/>
            <p:cNvSpPr>
              <a:spLocks noChangeAspect="1"/>
            </p:cNvSpPr>
            <p:nvPr/>
          </p:nvSpPr>
          <p:spPr bwMode="auto">
            <a:xfrm>
              <a:off x="2378" y="2924"/>
              <a:ext cx="46" cy="30"/>
            </a:xfrm>
            <a:custGeom>
              <a:avLst/>
              <a:gdLst>
                <a:gd name="T0" fmla="*/ 256 w 23"/>
                <a:gd name="T1" fmla="*/ 0 h 15"/>
                <a:gd name="T2" fmla="*/ 512 w 23"/>
                <a:gd name="T3" fmla="*/ 3072 h 15"/>
                <a:gd name="T4" fmla="*/ 3840 w 23"/>
                <a:gd name="T5" fmla="*/ 3840 h 15"/>
                <a:gd name="T6" fmla="*/ 5888 w 23"/>
                <a:gd name="T7" fmla="*/ 1536 h 15"/>
                <a:gd name="T8" fmla="*/ 256 w 23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5"/>
                <a:gd name="T17" fmla="*/ 23 w 23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5">
                  <a:moveTo>
                    <a:pt x="1" y="0"/>
                  </a:moveTo>
                  <a:cubicBezTo>
                    <a:pt x="1" y="0"/>
                    <a:pt x="0" y="8"/>
                    <a:pt x="2" y="12"/>
                  </a:cubicBezTo>
                  <a:cubicBezTo>
                    <a:pt x="7" y="13"/>
                    <a:pt x="15" y="15"/>
                    <a:pt x="15" y="15"/>
                  </a:cubicBezTo>
                  <a:cubicBezTo>
                    <a:pt x="15" y="15"/>
                    <a:pt x="20" y="12"/>
                    <a:pt x="23" y="6"/>
                  </a:cubicBezTo>
                  <a:cubicBezTo>
                    <a:pt x="10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16"/>
            <p:cNvSpPr>
              <a:spLocks noChangeAspect="1"/>
            </p:cNvSpPr>
            <p:nvPr/>
          </p:nvSpPr>
          <p:spPr bwMode="auto">
            <a:xfrm>
              <a:off x="2380" y="2926"/>
              <a:ext cx="40" cy="26"/>
            </a:xfrm>
            <a:custGeom>
              <a:avLst/>
              <a:gdLst>
                <a:gd name="T0" fmla="*/ 256 w 20"/>
                <a:gd name="T1" fmla="*/ 0 h 13"/>
                <a:gd name="T2" fmla="*/ 512 w 20"/>
                <a:gd name="T3" fmla="*/ 2560 h 13"/>
                <a:gd name="T4" fmla="*/ 3328 w 20"/>
                <a:gd name="T5" fmla="*/ 3328 h 13"/>
                <a:gd name="T6" fmla="*/ 5120 w 20"/>
                <a:gd name="T7" fmla="*/ 1280 h 13"/>
                <a:gd name="T8" fmla="*/ 256 w 20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3"/>
                <a:gd name="T17" fmla="*/ 20 w 20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3">
                  <a:moveTo>
                    <a:pt x="1" y="0"/>
                  </a:moveTo>
                  <a:cubicBezTo>
                    <a:pt x="1" y="0"/>
                    <a:pt x="0" y="7"/>
                    <a:pt x="2" y="10"/>
                  </a:cubicBezTo>
                  <a:cubicBezTo>
                    <a:pt x="6" y="11"/>
                    <a:pt x="13" y="13"/>
                    <a:pt x="13" y="13"/>
                  </a:cubicBezTo>
                  <a:cubicBezTo>
                    <a:pt x="13" y="13"/>
                    <a:pt x="18" y="10"/>
                    <a:pt x="20" y="5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2317"/>
            <p:cNvSpPr>
              <a:spLocks noChangeAspect="1"/>
            </p:cNvSpPr>
            <p:nvPr/>
          </p:nvSpPr>
          <p:spPr bwMode="auto">
            <a:xfrm>
              <a:off x="2382" y="2928"/>
              <a:ext cx="36" cy="22"/>
            </a:xfrm>
            <a:custGeom>
              <a:avLst/>
              <a:gdLst>
                <a:gd name="T0" fmla="*/ 256 w 18"/>
                <a:gd name="T1" fmla="*/ 0 h 11"/>
                <a:gd name="T2" fmla="*/ 512 w 18"/>
                <a:gd name="T3" fmla="*/ 2304 h 11"/>
                <a:gd name="T4" fmla="*/ 3072 w 18"/>
                <a:gd name="T5" fmla="*/ 2816 h 11"/>
                <a:gd name="T6" fmla="*/ 4608 w 18"/>
                <a:gd name="T7" fmla="*/ 1024 h 11"/>
                <a:gd name="T8" fmla="*/ 256 w 18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1"/>
                <a:gd name="T17" fmla="*/ 18 w 18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1">
                  <a:moveTo>
                    <a:pt x="1" y="0"/>
                  </a:moveTo>
                  <a:cubicBezTo>
                    <a:pt x="1" y="0"/>
                    <a:pt x="0" y="6"/>
                    <a:pt x="2" y="9"/>
                  </a:cubicBezTo>
                  <a:cubicBezTo>
                    <a:pt x="6" y="10"/>
                    <a:pt x="12" y="11"/>
                    <a:pt x="12" y="11"/>
                  </a:cubicBezTo>
                  <a:cubicBezTo>
                    <a:pt x="12" y="11"/>
                    <a:pt x="16" y="9"/>
                    <a:pt x="18" y="4"/>
                  </a:cubicBezTo>
                  <a:cubicBezTo>
                    <a:pt x="8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2318"/>
            <p:cNvSpPr>
              <a:spLocks noChangeAspect="1"/>
            </p:cNvSpPr>
            <p:nvPr/>
          </p:nvSpPr>
          <p:spPr bwMode="auto">
            <a:xfrm>
              <a:off x="2324" y="2948"/>
              <a:ext cx="38" cy="32"/>
            </a:xfrm>
            <a:custGeom>
              <a:avLst/>
              <a:gdLst>
                <a:gd name="T0" fmla="*/ 1024 w 19"/>
                <a:gd name="T1" fmla="*/ 0 h 16"/>
                <a:gd name="T2" fmla="*/ 4864 w 19"/>
                <a:gd name="T3" fmla="*/ 1024 h 16"/>
                <a:gd name="T4" fmla="*/ 4864 w 19"/>
                <a:gd name="T5" fmla="*/ 4096 h 16"/>
                <a:gd name="T6" fmla="*/ 0 w 19"/>
                <a:gd name="T7" fmla="*/ 2816 h 16"/>
                <a:gd name="T8" fmla="*/ 1024 w 19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6"/>
                <a:gd name="T17" fmla="*/ 19 w 19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6">
                  <a:moveTo>
                    <a:pt x="4" y="0"/>
                  </a:move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8" y="11"/>
                    <a:pt x="19" y="16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2319"/>
            <p:cNvSpPr>
              <a:spLocks noChangeAspect="1"/>
            </p:cNvSpPr>
            <p:nvPr/>
          </p:nvSpPr>
          <p:spPr bwMode="auto">
            <a:xfrm>
              <a:off x="2328" y="2950"/>
              <a:ext cx="30" cy="26"/>
            </a:xfrm>
            <a:custGeom>
              <a:avLst/>
              <a:gdLst>
                <a:gd name="T0" fmla="*/ 768 w 15"/>
                <a:gd name="T1" fmla="*/ 0 h 13"/>
                <a:gd name="T2" fmla="*/ 3840 w 15"/>
                <a:gd name="T3" fmla="*/ 768 h 13"/>
                <a:gd name="T4" fmla="*/ 3840 w 15"/>
                <a:gd name="T5" fmla="*/ 3328 h 13"/>
                <a:gd name="T6" fmla="*/ 0 w 15"/>
                <a:gd name="T7" fmla="*/ 2560 h 13"/>
                <a:gd name="T8" fmla="*/ 768 w 15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"/>
                <a:gd name="T16" fmla="*/ 0 h 13"/>
                <a:gd name="T17" fmla="*/ 15 w 15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" h="13">
                  <a:moveTo>
                    <a:pt x="3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4" y="9"/>
                    <a:pt x="15" y="13"/>
                  </a:cubicBezTo>
                  <a:cubicBezTo>
                    <a:pt x="10" y="12"/>
                    <a:pt x="0" y="10"/>
                    <a:pt x="0" y="10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2320"/>
            <p:cNvSpPr>
              <a:spLocks noChangeAspect="1"/>
            </p:cNvSpPr>
            <p:nvPr/>
          </p:nvSpPr>
          <p:spPr bwMode="auto">
            <a:xfrm>
              <a:off x="2330" y="2952"/>
              <a:ext cx="28" cy="24"/>
            </a:xfrm>
            <a:custGeom>
              <a:avLst/>
              <a:gdLst>
                <a:gd name="T0" fmla="*/ 512 w 14"/>
                <a:gd name="T1" fmla="*/ 0 h 12"/>
                <a:gd name="T2" fmla="*/ 3584 w 14"/>
                <a:gd name="T3" fmla="*/ 768 h 12"/>
                <a:gd name="T4" fmla="*/ 3584 w 14"/>
                <a:gd name="T5" fmla="*/ 3072 h 12"/>
                <a:gd name="T6" fmla="*/ 0 w 14"/>
                <a:gd name="T7" fmla="*/ 2048 h 12"/>
                <a:gd name="T8" fmla="*/ 512 w 14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2"/>
                <a:gd name="T17" fmla="*/ 14 w 14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2">
                  <a:moveTo>
                    <a:pt x="2" y="0"/>
                  </a:move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3" y="8"/>
                    <a:pt x="14" y="12"/>
                  </a:cubicBezTo>
                  <a:cubicBezTo>
                    <a:pt x="9" y="11"/>
                    <a:pt x="0" y="8"/>
                    <a:pt x="0" y="8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2321"/>
            <p:cNvSpPr>
              <a:spLocks noChangeAspect="1"/>
            </p:cNvSpPr>
            <p:nvPr/>
          </p:nvSpPr>
          <p:spPr bwMode="auto">
            <a:xfrm>
              <a:off x="2408" y="2970"/>
              <a:ext cx="44" cy="30"/>
            </a:xfrm>
            <a:custGeom>
              <a:avLst/>
              <a:gdLst>
                <a:gd name="T0" fmla="*/ 5632 w 22"/>
                <a:gd name="T1" fmla="*/ 1024 h 15"/>
                <a:gd name="T2" fmla="*/ 1280 w 22"/>
                <a:gd name="T3" fmla="*/ 0 h 15"/>
                <a:gd name="T4" fmla="*/ 0 w 22"/>
                <a:gd name="T5" fmla="*/ 2560 h 15"/>
                <a:gd name="T6" fmla="*/ 4608 w 22"/>
                <a:gd name="T7" fmla="*/ 3840 h 15"/>
                <a:gd name="T8" fmla="*/ 5632 w 22"/>
                <a:gd name="T9" fmla="*/ 1024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5"/>
                <a:gd name="T17" fmla="*/ 22 w 22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5">
                  <a:moveTo>
                    <a:pt x="22" y="4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6"/>
                    <a:pt x="0" y="10"/>
                  </a:cubicBezTo>
                  <a:cubicBezTo>
                    <a:pt x="7" y="12"/>
                    <a:pt x="18" y="15"/>
                    <a:pt x="18" y="15"/>
                  </a:cubicBezTo>
                  <a:lnTo>
                    <a:pt x="22" y="4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2322"/>
            <p:cNvSpPr>
              <a:spLocks noChangeAspect="1"/>
            </p:cNvSpPr>
            <p:nvPr/>
          </p:nvSpPr>
          <p:spPr bwMode="auto">
            <a:xfrm>
              <a:off x="2412" y="2972"/>
              <a:ext cx="36" cy="26"/>
            </a:xfrm>
            <a:custGeom>
              <a:avLst/>
              <a:gdLst>
                <a:gd name="T0" fmla="*/ 4608 w 18"/>
                <a:gd name="T1" fmla="*/ 768 h 13"/>
                <a:gd name="T2" fmla="*/ 1024 w 18"/>
                <a:gd name="T3" fmla="*/ 0 h 13"/>
                <a:gd name="T4" fmla="*/ 0 w 18"/>
                <a:gd name="T5" fmla="*/ 2304 h 13"/>
                <a:gd name="T6" fmla="*/ 3840 w 18"/>
                <a:gd name="T7" fmla="*/ 3328 h 13"/>
                <a:gd name="T8" fmla="*/ 4608 w 18"/>
                <a:gd name="T9" fmla="*/ 76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3"/>
                <a:gd name="T17" fmla="*/ 18 w 18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3">
                  <a:moveTo>
                    <a:pt x="18" y="3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2" y="5"/>
                    <a:pt x="0" y="9"/>
                  </a:cubicBezTo>
                  <a:cubicBezTo>
                    <a:pt x="6" y="10"/>
                    <a:pt x="15" y="13"/>
                    <a:pt x="15" y="13"/>
                  </a:cubicBezTo>
                  <a:lnTo>
                    <a:pt x="18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2323"/>
            <p:cNvSpPr>
              <a:spLocks noChangeAspect="1"/>
            </p:cNvSpPr>
            <p:nvPr/>
          </p:nvSpPr>
          <p:spPr bwMode="auto">
            <a:xfrm>
              <a:off x="2414" y="2972"/>
              <a:ext cx="34" cy="24"/>
            </a:xfrm>
            <a:custGeom>
              <a:avLst/>
              <a:gdLst>
                <a:gd name="T0" fmla="*/ 4352 w 17"/>
                <a:gd name="T1" fmla="*/ 768 h 12"/>
                <a:gd name="T2" fmla="*/ 1024 w 17"/>
                <a:gd name="T3" fmla="*/ 0 h 12"/>
                <a:gd name="T4" fmla="*/ 0 w 17"/>
                <a:gd name="T5" fmla="*/ 2048 h 12"/>
                <a:gd name="T6" fmla="*/ 3584 w 17"/>
                <a:gd name="T7" fmla="*/ 3072 h 12"/>
                <a:gd name="T8" fmla="*/ 4352 w 17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2"/>
                <a:gd name="T17" fmla="*/ 17 w 1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2">
                  <a:moveTo>
                    <a:pt x="17" y="3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2" y="5"/>
                    <a:pt x="0" y="8"/>
                  </a:cubicBezTo>
                  <a:cubicBezTo>
                    <a:pt x="5" y="10"/>
                    <a:pt x="14" y="12"/>
                    <a:pt x="14" y="12"/>
                  </a:cubicBezTo>
                  <a:lnTo>
                    <a:pt x="17" y="3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2324"/>
            <p:cNvSpPr>
              <a:spLocks noChangeAspect="1"/>
            </p:cNvSpPr>
            <p:nvPr/>
          </p:nvSpPr>
          <p:spPr bwMode="auto">
            <a:xfrm>
              <a:off x="2366" y="2956"/>
              <a:ext cx="46" cy="32"/>
            </a:xfrm>
            <a:custGeom>
              <a:avLst/>
              <a:gdLst>
                <a:gd name="T0" fmla="*/ 256 w 23"/>
                <a:gd name="T1" fmla="*/ 0 h 16"/>
                <a:gd name="T2" fmla="*/ 512 w 23"/>
                <a:gd name="T3" fmla="*/ 3072 h 16"/>
                <a:gd name="T4" fmla="*/ 3840 w 23"/>
                <a:gd name="T5" fmla="*/ 4096 h 16"/>
                <a:gd name="T6" fmla="*/ 5888 w 23"/>
                <a:gd name="T7" fmla="*/ 1536 h 16"/>
                <a:gd name="T8" fmla="*/ 256 w 23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6"/>
                <a:gd name="T17" fmla="*/ 23 w 23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6">
                  <a:moveTo>
                    <a:pt x="1" y="0"/>
                  </a:moveTo>
                  <a:cubicBezTo>
                    <a:pt x="1" y="0"/>
                    <a:pt x="0" y="8"/>
                    <a:pt x="2" y="12"/>
                  </a:cubicBezTo>
                  <a:cubicBezTo>
                    <a:pt x="7" y="14"/>
                    <a:pt x="15" y="16"/>
                    <a:pt x="15" y="16"/>
                  </a:cubicBezTo>
                  <a:cubicBezTo>
                    <a:pt x="15" y="16"/>
                    <a:pt x="21" y="13"/>
                    <a:pt x="23" y="6"/>
                  </a:cubicBezTo>
                  <a:cubicBezTo>
                    <a:pt x="11" y="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2325"/>
            <p:cNvSpPr>
              <a:spLocks noChangeAspect="1"/>
            </p:cNvSpPr>
            <p:nvPr/>
          </p:nvSpPr>
          <p:spPr bwMode="auto">
            <a:xfrm>
              <a:off x="2368" y="2960"/>
              <a:ext cx="40" cy="24"/>
            </a:xfrm>
            <a:custGeom>
              <a:avLst/>
              <a:gdLst>
                <a:gd name="T0" fmla="*/ 256 w 20"/>
                <a:gd name="T1" fmla="*/ 0 h 12"/>
                <a:gd name="T2" fmla="*/ 512 w 20"/>
                <a:gd name="T3" fmla="*/ 2560 h 12"/>
                <a:gd name="T4" fmla="*/ 3328 w 20"/>
                <a:gd name="T5" fmla="*/ 3072 h 12"/>
                <a:gd name="T6" fmla="*/ 5120 w 20"/>
                <a:gd name="T7" fmla="*/ 1024 h 12"/>
                <a:gd name="T8" fmla="*/ 256 w 20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2"/>
                <a:gd name="T17" fmla="*/ 20 w 20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2">
                  <a:moveTo>
                    <a:pt x="1" y="0"/>
                  </a:moveTo>
                  <a:cubicBezTo>
                    <a:pt x="1" y="0"/>
                    <a:pt x="0" y="6"/>
                    <a:pt x="2" y="10"/>
                  </a:cubicBezTo>
                  <a:cubicBezTo>
                    <a:pt x="7" y="11"/>
                    <a:pt x="13" y="12"/>
                    <a:pt x="13" y="12"/>
                  </a:cubicBezTo>
                  <a:cubicBezTo>
                    <a:pt x="13" y="12"/>
                    <a:pt x="18" y="10"/>
                    <a:pt x="20" y="4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2326"/>
            <p:cNvSpPr>
              <a:spLocks noChangeAspect="1"/>
            </p:cNvSpPr>
            <p:nvPr/>
          </p:nvSpPr>
          <p:spPr bwMode="auto">
            <a:xfrm>
              <a:off x="2370" y="2960"/>
              <a:ext cx="36" cy="24"/>
            </a:xfrm>
            <a:custGeom>
              <a:avLst/>
              <a:gdLst>
                <a:gd name="T0" fmla="*/ 256 w 18"/>
                <a:gd name="T1" fmla="*/ 0 h 12"/>
                <a:gd name="T2" fmla="*/ 512 w 18"/>
                <a:gd name="T3" fmla="*/ 2304 h 12"/>
                <a:gd name="T4" fmla="*/ 3072 w 18"/>
                <a:gd name="T5" fmla="*/ 3072 h 12"/>
                <a:gd name="T6" fmla="*/ 4608 w 18"/>
                <a:gd name="T7" fmla="*/ 1280 h 12"/>
                <a:gd name="T8" fmla="*/ 25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" y="0"/>
                  </a:moveTo>
                  <a:cubicBezTo>
                    <a:pt x="1" y="0"/>
                    <a:pt x="0" y="6"/>
                    <a:pt x="2" y="9"/>
                  </a:cubicBezTo>
                  <a:cubicBezTo>
                    <a:pt x="6" y="10"/>
                    <a:pt x="12" y="12"/>
                    <a:pt x="12" y="12"/>
                  </a:cubicBezTo>
                  <a:cubicBezTo>
                    <a:pt x="12" y="12"/>
                    <a:pt x="16" y="9"/>
                    <a:pt x="18" y="5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2327"/>
            <p:cNvSpPr>
              <a:spLocks noChangeAspect="1"/>
            </p:cNvSpPr>
            <p:nvPr/>
          </p:nvSpPr>
          <p:spPr bwMode="auto">
            <a:xfrm>
              <a:off x="2358" y="2998"/>
              <a:ext cx="10" cy="24"/>
            </a:xfrm>
            <a:custGeom>
              <a:avLst/>
              <a:gdLst>
                <a:gd name="T0" fmla="*/ 256 w 5"/>
                <a:gd name="T1" fmla="*/ 1536 h 12"/>
                <a:gd name="T2" fmla="*/ 512 w 5"/>
                <a:gd name="T3" fmla="*/ 256 h 12"/>
                <a:gd name="T4" fmla="*/ 1024 w 5"/>
                <a:gd name="T5" fmla="*/ 1536 h 12"/>
                <a:gd name="T6" fmla="*/ 768 w 5"/>
                <a:gd name="T7" fmla="*/ 3072 h 12"/>
                <a:gd name="T8" fmla="*/ 256 w 5"/>
                <a:gd name="T9" fmla="*/ 153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2"/>
                <a:gd name="T17" fmla="*/ 5 w 5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2">
                  <a:moveTo>
                    <a:pt x="1" y="6"/>
                  </a:moveTo>
                  <a:cubicBezTo>
                    <a:pt x="0" y="3"/>
                    <a:pt x="1" y="1"/>
                    <a:pt x="2" y="1"/>
                  </a:cubicBezTo>
                  <a:cubicBezTo>
                    <a:pt x="3" y="0"/>
                    <a:pt x="4" y="3"/>
                    <a:pt x="4" y="6"/>
                  </a:cubicBezTo>
                  <a:cubicBezTo>
                    <a:pt x="5" y="9"/>
                    <a:pt x="4" y="12"/>
                    <a:pt x="3" y="12"/>
                  </a:cubicBezTo>
                  <a:cubicBezTo>
                    <a:pt x="2" y="12"/>
                    <a:pt x="1" y="9"/>
                    <a:pt x="1" y="6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328"/>
            <p:cNvSpPr>
              <a:spLocks noChangeAspect="1"/>
            </p:cNvSpPr>
            <p:nvPr/>
          </p:nvSpPr>
          <p:spPr bwMode="auto">
            <a:xfrm>
              <a:off x="2360" y="3002"/>
              <a:ext cx="6" cy="18"/>
            </a:xfrm>
            <a:custGeom>
              <a:avLst/>
              <a:gdLst>
                <a:gd name="T0" fmla="*/ 768 w 3"/>
                <a:gd name="T1" fmla="*/ 1024 h 9"/>
                <a:gd name="T2" fmla="*/ 512 w 3"/>
                <a:gd name="T3" fmla="*/ 2304 h 9"/>
                <a:gd name="T4" fmla="*/ 0 w 3"/>
                <a:gd name="T5" fmla="*/ 1024 h 9"/>
                <a:gd name="T6" fmla="*/ 256 w 3"/>
                <a:gd name="T7" fmla="*/ 0 h 9"/>
                <a:gd name="T8" fmla="*/ 768 w 3"/>
                <a:gd name="T9" fmla="*/ 102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9"/>
                <a:gd name="T17" fmla="*/ 3 w 3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9">
                  <a:moveTo>
                    <a:pt x="3" y="4"/>
                  </a:moveTo>
                  <a:cubicBezTo>
                    <a:pt x="3" y="7"/>
                    <a:pt x="3" y="9"/>
                    <a:pt x="2" y="9"/>
                  </a:cubicBezTo>
                  <a:cubicBezTo>
                    <a:pt x="1" y="9"/>
                    <a:pt x="0" y="7"/>
                    <a:pt x="0" y="4"/>
                  </a:cubicBezTo>
                  <a:cubicBezTo>
                    <a:pt x="0" y="2"/>
                    <a:pt x="0" y="0"/>
                    <a:pt x="1" y="0"/>
                  </a:cubicBezTo>
                  <a:cubicBezTo>
                    <a:pt x="2" y="0"/>
                    <a:pt x="3" y="2"/>
                    <a:pt x="3" y="4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329"/>
            <p:cNvSpPr>
              <a:spLocks noChangeAspect="1"/>
            </p:cNvSpPr>
            <p:nvPr/>
          </p:nvSpPr>
          <p:spPr bwMode="auto">
            <a:xfrm>
              <a:off x="2372" y="3002"/>
              <a:ext cx="10" cy="24"/>
            </a:xfrm>
            <a:custGeom>
              <a:avLst/>
              <a:gdLst>
                <a:gd name="T0" fmla="*/ 256 w 5"/>
                <a:gd name="T1" fmla="*/ 1536 h 12"/>
                <a:gd name="T2" fmla="*/ 1024 w 5"/>
                <a:gd name="T3" fmla="*/ 256 h 12"/>
                <a:gd name="T4" fmla="*/ 1024 w 5"/>
                <a:gd name="T5" fmla="*/ 1792 h 12"/>
                <a:gd name="T6" fmla="*/ 256 w 5"/>
                <a:gd name="T7" fmla="*/ 2816 h 12"/>
                <a:gd name="T8" fmla="*/ 256 w 5"/>
                <a:gd name="T9" fmla="*/ 153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2"/>
                <a:gd name="T17" fmla="*/ 5 w 5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2">
                  <a:moveTo>
                    <a:pt x="1" y="6"/>
                  </a:moveTo>
                  <a:cubicBezTo>
                    <a:pt x="1" y="3"/>
                    <a:pt x="3" y="0"/>
                    <a:pt x="4" y="1"/>
                  </a:cubicBezTo>
                  <a:cubicBezTo>
                    <a:pt x="5" y="1"/>
                    <a:pt x="5" y="4"/>
                    <a:pt x="4" y="7"/>
                  </a:cubicBezTo>
                  <a:cubicBezTo>
                    <a:pt x="3" y="10"/>
                    <a:pt x="2" y="12"/>
                    <a:pt x="1" y="11"/>
                  </a:cubicBezTo>
                  <a:cubicBezTo>
                    <a:pt x="0" y="11"/>
                    <a:pt x="0" y="8"/>
                    <a:pt x="1" y="6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330"/>
            <p:cNvSpPr>
              <a:spLocks noChangeAspect="1"/>
            </p:cNvSpPr>
            <p:nvPr/>
          </p:nvSpPr>
          <p:spPr bwMode="auto">
            <a:xfrm>
              <a:off x="2372" y="3006"/>
              <a:ext cx="10" cy="18"/>
            </a:xfrm>
            <a:custGeom>
              <a:avLst/>
              <a:gdLst>
                <a:gd name="T0" fmla="*/ 1024 w 5"/>
                <a:gd name="T1" fmla="*/ 1280 h 9"/>
                <a:gd name="T2" fmla="*/ 256 w 5"/>
                <a:gd name="T3" fmla="*/ 2048 h 9"/>
                <a:gd name="T4" fmla="*/ 256 w 5"/>
                <a:gd name="T5" fmla="*/ 1024 h 9"/>
                <a:gd name="T6" fmla="*/ 1024 w 5"/>
                <a:gd name="T7" fmla="*/ 0 h 9"/>
                <a:gd name="T8" fmla="*/ 1024 w 5"/>
                <a:gd name="T9" fmla="*/ 128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4" y="5"/>
                  </a:moveTo>
                  <a:cubicBezTo>
                    <a:pt x="3" y="7"/>
                    <a:pt x="2" y="9"/>
                    <a:pt x="1" y="8"/>
                  </a:cubicBezTo>
                  <a:cubicBezTo>
                    <a:pt x="0" y="8"/>
                    <a:pt x="0" y="6"/>
                    <a:pt x="1" y="4"/>
                  </a:cubicBezTo>
                  <a:cubicBezTo>
                    <a:pt x="2" y="1"/>
                    <a:pt x="3" y="0"/>
                    <a:pt x="4" y="0"/>
                  </a:cubicBezTo>
                  <a:cubicBezTo>
                    <a:pt x="5" y="0"/>
                    <a:pt x="5" y="2"/>
                    <a:pt x="4" y="5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2331"/>
            <p:cNvSpPr>
              <a:spLocks noChangeAspect="1"/>
            </p:cNvSpPr>
            <p:nvPr/>
          </p:nvSpPr>
          <p:spPr bwMode="auto">
            <a:xfrm>
              <a:off x="2380" y="3010"/>
              <a:ext cx="20" cy="18"/>
            </a:xfrm>
            <a:custGeom>
              <a:avLst/>
              <a:gdLst>
                <a:gd name="T0" fmla="*/ 1024 w 10"/>
                <a:gd name="T1" fmla="*/ 768 h 9"/>
                <a:gd name="T2" fmla="*/ 2304 w 10"/>
                <a:gd name="T3" fmla="*/ 0 h 9"/>
                <a:gd name="T4" fmla="*/ 1792 w 10"/>
                <a:gd name="T5" fmla="*/ 1536 h 9"/>
                <a:gd name="T6" fmla="*/ 256 w 10"/>
                <a:gd name="T7" fmla="*/ 2048 h 9"/>
                <a:gd name="T8" fmla="*/ 1024 w 10"/>
                <a:gd name="T9" fmla="*/ 768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9"/>
                <a:gd name="T17" fmla="*/ 10 w 10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9">
                  <a:moveTo>
                    <a:pt x="4" y="3"/>
                  </a:moveTo>
                  <a:cubicBezTo>
                    <a:pt x="6" y="1"/>
                    <a:pt x="9" y="0"/>
                    <a:pt x="9" y="0"/>
                  </a:cubicBezTo>
                  <a:cubicBezTo>
                    <a:pt x="10" y="1"/>
                    <a:pt x="9" y="4"/>
                    <a:pt x="7" y="6"/>
                  </a:cubicBezTo>
                  <a:cubicBezTo>
                    <a:pt x="4" y="8"/>
                    <a:pt x="2" y="9"/>
                    <a:pt x="1" y="8"/>
                  </a:cubicBezTo>
                  <a:cubicBezTo>
                    <a:pt x="0" y="7"/>
                    <a:pt x="2" y="5"/>
                    <a:pt x="4" y="3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2332"/>
            <p:cNvSpPr>
              <a:spLocks noChangeAspect="1"/>
            </p:cNvSpPr>
            <p:nvPr/>
          </p:nvSpPr>
          <p:spPr bwMode="auto">
            <a:xfrm>
              <a:off x="2382" y="3012"/>
              <a:ext cx="16" cy="14"/>
            </a:xfrm>
            <a:custGeom>
              <a:avLst/>
              <a:gdLst>
                <a:gd name="T0" fmla="*/ 1280 w 8"/>
                <a:gd name="T1" fmla="*/ 1024 h 7"/>
                <a:gd name="T2" fmla="*/ 256 w 8"/>
                <a:gd name="T3" fmla="*/ 1536 h 7"/>
                <a:gd name="T4" fmla="*/ 768 w 8"/>
                <a:gd name="T5" fmla="*/ 512 h 7"/>
                <a:gd name="T6" fmla="*/ 1792 w 8"/>
                <a:gd name="T7" fmla="*/ 0 h 7"/>
                <a:gd name="T8" fmla="*/ 1280 w 8"/>
                <a:gd name="T9" fmla="*/ 102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7"/>
                <a:gd name="T17" fmla="*/ 8 w 8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7">
                  <a:moveTo>
                    <a:pt x="5" y="4"/>
                  </a:moveTo>
                  <a:cubicBezTo>
                    <a:pt x="3" y="6"/>
                    <a:pt x="2" y="7"/>
                    <a:pt x="1" y="6"/>
                  </a:cubicBezTo>
                  <a:cubicBezTo>
                    <a:pt x="0" y="6"/>
                    <a:pt x="1" y="4"/>
                    <a:pt x="3" y="2"/>
                  </a:cubicBezTo>
                  <a:cubicBezTo>
                    <a:pt x="5" y="0"/>
                    <a:pt x="7" y="0"/>
                    <a:pt x="7" y="0"/>
                  </a:cubicBezTo>
                  <a:cubicBezTo>
                    <a:pt x="8" y="1"/>
                    <a:pt x="7" y="3"/>
                    <a:pt x="5" y="4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2333"/>
            <p:cNvSpPr>
              <a:spLocks noChangeAspect="1"/>
            </p:cNvSpPr>
            <p:nvPr/>
          </p:nvSpPr>
          <p:spPr bwMode="auto">
            <a:xfrm>
              <a:off x="2492" y="2421"/>
              <a:ext cx="12" cy="22"/>
            </a:xfrm>
            <a:custGeom>
              <a:avLst/>
              <a:gdLst>
                <a:gd name="T0" fmla="*/ 256 w 6"/>
                <a:gd name="T1" fmla="*/ 1536 h 11"/>
                <a:gd name="T2" fmla="*/ 512 w 6"/>
                <a:gd name="T3" fmla="*/ 0 h 11"/>
                <a:gd name="T4" fmla="*/ 1280 w 6"/>
                <a:gd name="T5" fmla="*/ 1280 h 11"/>
                <a:gd name="T6" fmla="*/ 1024 w 6"/>
                <a:gd name="T7" fmla="*/ 2816 h 11"/>
                <a:gd name="T8" fmla="*/ 256 w 6"/>
                <a:gd name="T9" fmla="*/ 1536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"/>
                <a:gd name="T16" fmla="*/ 0 h 11"/>
                <a:gd name="T17" fmla="*/ 6 w 6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" h="11">
                  <a:moveTo>
                    <a:pt x="1" y="6"/>
                  </a:moveTo>
                  <a:cubicBezTo>
                    <a:pt x="0" y="3"/>
                    <a:pt x="1" y="0"/>
                    <a:pt x="2" y="0"/>
                  </a:cubicBezTo>
                  <a:cubicBezTo>
                    <a:pt x="3" y="0"/>
                    <a:pt x="4" y="2"/>
                    <a:pt x="5" y="5"/>
                  </a:cubicBezTo>
                  <a:cubicBezTo>
                    <a:pt x="6" y="8"/>
                    <a:pt x="5" y="10"/>
                    <a:pt x="4" y="11"/>
                  </a:cubicBezTo>
                  <a:cubicBezTo>
                    <a:pt x="3" y="11"/>
                    <a:pt x="2" y="9"/>
                    <a:pt x="1" y="6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2334"/>
            <p:cNvSpPr>
              <a:spLocks noChangeAspect="1"/>
            </p:cNvSpPr>
            <p:nvPr/>
          </p:nvSpPr>
          <p:spPr bwMode="auto">
            <a:xfrm>
              <a:off x="2494" y="2423"/>
              <a:ext cx="8" cy="18"/>
            </a:xfrm>
            <a:custGeom>
              <a:avLst/>
              <a:gdLst>
                <a:gd name="T0" fmla="*/ 768 w 4"/>
                <a:gd name="T1" fmla="*/ 1024 h 9"/>
                <a:gd name="T2" fmla="*/ 768 w 4"/>
                <a:gd name="T3" fmla="*/ 2304 h 9"/>
                <a:gd name="T4" fmla="*/ 0 w 4"/>
                <a:gd name="T5" fmla="*/ 1280 h 9"/>
                <a:gd name="T6" fmla="*/ 256 w 4"/>
                <a:gd name="T7" fmla="*/ 0 h 9"/>
                <a:gd name="T8" fmla="*/ 768 w 4"/>
                <a:gd name="T9" fmla="*/ 102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3" y="4"/>
                  </a:moveTo>
                  <a:cubicBezTo>
                    <a:pt x="4" y="6"/>
                    <a:pt x="4" y="8"/>
                    <a:pt x="3" y="9"/>
                  </a:cubicBezTo>
                  <a:cubicBezTo>
                    <a:pt x="2" y="9"/>
                    <a:pt x="1" y="7"/>
                    <a:pt x="0" y="5"/>
                  </a:cubicBezTo>
                  <a:cubicBezTo>
                    <a:pt x="0" y="2"/>
                    <a:pt x="0" y="0"/>
                    <a:pt x="1" y="0"/>
                  </a:cubicBezTo>
                  <a:cubicBezTo>
                    <a:pt x="2" y="0"/>
                    <a:pt x="3" y="2"/>
                    <a:pt x="3" y="4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2335"/>
            <p:cNvSpPr>
              <a:spLocks noChangeAspect="1"/>
            </p:cNvSpPr>
            <p:nvPr/>
          </p:nvSpPr>
          <p:spPr bwMode="auto">
            <a:xfrm>
              <a:off x="2508" y="2421"/>
              <a:ext cx="8" cy="24"/>
            </a:xfrm>
            <a:custGeom>
              <a:avLst/>
              <a:gdLst>
                <a:gd name="T0" fmla="*/ 0 w 4"/>
                <a:gd name="T1" fmla="*/ 1536 h 12"/>
                <a:gd name="T2" fmla="*/ 768 w 4"/>
                <a:gd name="T3" fmla="*/ 256 h 12"/>
                <a:gd name="T4" fmla="*/ 1024 w 4"/>
                <a:gd name="T5" fmla="*/ 1536 h 12"/>
                <a:gd name="T6" fmla="*/ 256 w 4"/>
                <a:gd name="T7" fmla="*/ 3072 h 12"/>
                <a:gd name="T8" fmla="*/ 0 w 4"/>
                <a:gd name="T9" fmla="*/ 153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2"/>
                <a:gd name="T17" fmla="*/ 4 w 4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2">
                  <a:moveTo>
                    <a:pt x="0" y="6"/>
                  </a:moveTo>
                  <a:cubicBezTo>
                    <a:pt x="1" y="3"/>
                    <a:pt x="2" y="0"/>
                    <a:pt x="3" y="1"/>
                  </a:cubicBezTo>
                  <a:cubicBezTo>
                    <a:pt x="4" y="1"/>
                    <a:pt x="4" y="3"/>
                    <a:pt x="4" y="6"/>
                  </a:cubicBezTo>
                  <a:cubicBezTo>
                    <a:pt x="4" y="9"/>
                    <a:pt x="2" y="12"/>
                    <a:pt x="1" y="12"/>
                  </a:cubicBezTo>
                  <a:cubicBezTo>
                    <a:pt x="0" y="12"/>
                    <a:pt x="0" y="9"/>
                    <a:pt x="0" y="6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2336"/>
            <p:cNvSpPr>
              <a:spLocks noChangeAspect="1"/>
            </p:cNvSpPr>
            <p:nvPr/>
          </p:nvSpPr>
          <p:spPr bwMode="auto">
            <a:xfrm>
              <a:off x="2508" y="2425"/>
              <a:ext cx="8" cy="18"/>
            </a:xfrm>
            <a:custGeom>
              <a:avLst/>
              <a:gdLst>
                <a:gd name="T0" fmla="*/ 1024 w 4"/>
                <a:gd name="T1" fmla="*/ 1024 h 9"/>
                <a:gd name="T2" fmla="*/ 256 w 4"/>
                <a:gd name="T3" fmla="*/ 2304 h 9"/>
                <a:gd name="T4" fmla="*/ 256 w 4"/>
                <a:gd name="T5" fmla="*/ 1024 h 9"/>
                <a:gd name="T6" fmla="*/ 768 w 4"/>
                <a:gd name="T7" fmla="*/ 0 h 9"/>
                <a:gd name="T8" fmla="*/ 1024 w 4"/>
                <a:gd name="T9" fmla="*/ 102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4" y="4"/>
                  </a:moveTo>
                  <a:cubicBezTo>
                    <a:pt x="3" y="7"/>
                    <a:pt x="2" y="9"/>
                    <a:pt x="1" y="9"/>
                  </a:cubicBezTo>
                  <a:cubicBezTo>
                    <a:pt x="1" y="8"/>
                    <a:pt x="0" y="6"/>
                    <a:pt x="1" y="4"/>
                  </a:cubicBezTo>
                  <a:cubicBezTo>
                    <a:pt x="1" y="1"/>
                    <a:pt x="2" y="0"/>
                    <a:pt x="3" y="0"/>
                  </a:cubicBezTo>
                  <a:cubicBezTo>
                    <a:pt x="3" y="0"/>
                    <a:pt x="4" y="2"/>
                    <a:pt x="4" y="4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2337"/>
            <p:cNvSpPr>
              <a:spLocks noChangeAspect="1"/>
            </p:cNvSpPr>
            <p:nvPr/>
          </p:nvSpPr>
          <p:spPr bwMode="auto">
            <a:xfrm>
              <a:off x="2518" y="2425"/>
              <a:ext cx="16" cy="20"/>
            </a:xfrm>
            <a:custGeom>
              <a:avLst/>
              <a:gdLst>
                <a:gd name="T0" fmla="*/ 768 w 8"/>
                <a:gd name="T1" fmla="*/ 1024 h 10"/>
                <a:gd name="T2" fmla="*/ 2048 w 8"/>
                <a:gd name="T3" fmla="*/ 256 h 10"/>
                <a:gd name="T4" fmla="*/ 1536 w 8"/>
                <a:gd name="T5" fmla="*/ 1536 h 10"/>
                <a:gd name="T6" fmla="*/ 256 w 8"/>
                <a:gd name="T7" fmla="*/ 2560 h 10"/>
                <a:gd name="T8" fmla="*/ 768 w 8"/>
                <a:gd name="T9" fmla="*/ 1024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0"/>
                <a:gd name="T17" fmla="*/ 8 w 8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0">
                  <a:moveTo>
                    <a:pt x="3" y="4"/>
                  </a:moveTo>
                  <a:cubicBezTo>
                    <a:pt x="4" y="1"/>
                    <a:pt x="7" y="0"/>
                    <a:pt x="8" y="1"/>
                  </a:cubicBezTo>
                  <a:cubicBezTo>
                    <a:pt x="8" y="1"/>
                    <a:pt x="8" y="4"/>
                    <a:pt x="6" y="6"/>
                  </a:cubicBezTo>
                  <a:cubicBezTo>
                    <a:pt x="4" y="9"/>
                    <a:pt x="2" y="10"/>
                    <a:pt x="1" y="10"/>
                  </a:cubicBezTo>
                  <a:cubicBezTo>
                    <a:pt x="0" y="9"/>
                    <a:pt x="1" y="6"/>
                    <a:pt x="3" y="4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2338"/>
            <p:cNvSpPr>
              <a:spLocks noChangeAspect="1"/>
            </p:cNvSpPr>
            <p:nvPr/>
          </p:nvSpPr>
          <p:spPr bwMode="auto">
            <a:xfrm>
              <a:off x="2520" y="2427"/>
              <a:ext cx="12" cy="16"/>
            </a:xfrm>
            <a:custGeom>
              <a:avLst/>
              <a:gdLst>
                <a:gd name="T0" fmla="*/ 1024 w 6"/>
                <a:gd name="T1" fmla="*/ 1280 h 8"/>
                <a:gd name="T2" fmla="*/ 0 w 6"/>
                <a:gd name="T3" fmla="*/ 2048 h 8"/>
                <a:gd name="T4" fmla="*/ 512 w 6"/>
                <a:gd name="T5" fmla="*/ 768 h 8"/>
                <a:gd name="T6" fmla="*/ 1536 w 6"/>
                <a:gd name="T7" fmla="*/ 256 h 8"/>
                <a:gd name="T8" fmla="*/ 1024 w 6"/>
                <a:gd name="T9" fmla="*/ 128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"/>
                <a:gd name="T16" fmla="*/ 0 h 8"/>
                <a:gd name="T17" fmla="*/ 6 w 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" h="8">
                  <a:moveTo>
                    <a:pt x="4" y="5"/>
                  </a:moveTo>
                  <a:cubicBezTo>
                    <a:pt x="3" y="7"/>
                    <a:pt x="1" y="8"/>
                    <a:pt x="0" y="8"/>
                  </a:cubicBezTo>
                  <a:cubicBezTo>
                    <a:pt x="0" y="7"/>
                    <a:pt x="0" y="5"/>
                    <a:pt x="2" y="3"/>
                  </a:cubicBezTo>
                  <a:cubicBezTo>
                    <a:pt x="3" y="1"/>
                    <a:pt x="5" y="0"/>
                    <a:pt x="6" y="1"/>
                  </a:cubicBezTo>
                  <a:cubicBezTo>
                    <a:pt x="6" y="1"/>
                    <a:pt x="6" y="3"/>
                    <a:pt x="4" y="5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Freeform 2339"/>
            <p:cNvSpPr>
              <a:spLocks noChangeAspect="1"/>
            </p:cNvSpPr>
            <p:nvPr/>
          </p:nvSpPr>
          <p:spPr bwMode="auto">
            <a:xfrm>
              <a:off x="2190" y="2680"/>
              <a:ext cx="226" cy="374"/>
            </a:xfrm>
            <a:custGeom>
              <a:avLst/>
              <a:gdLst>
                <a:gd name="T0" fmla="*/ 18944 w 113"/>
                <a:gd name="T1" fmla="*/ 22272 h 187"/>
                <a:gd name="T2" fmla="*/ 15872 w 113"/>
                <a:gd name="T3" fmla="*/ 33280 h 187"/>
                <a:gd name="T4" fmla="*/ 14592 w 113"/>
                <a:gd name="T5" fmla="*/ 45824 h 187"/>
                <a:gd name="T6" fmla="*/ 512 w 113"/>
                <a:gd name="T7" fmla="*/ 46080 h 187"/>
                <a:gd name="T8" fmla="*/ 256 w 113"/>
                <a:gd name="T9" fmla="*/ 44544 h 187"/>
                <a:gd name="T10" fmla="*/ 0 w 113"/>
                <a:gd name="T11" fmla="*/ 41472 h 187"/>
                <a:gd name="T12" fmla="*/ 0 w 113"/>
                <a:gd name="T13" fmla="*/ 38912 h 187"/>
                <a:gd name="T14" fmla="*/ 256 w 113"/>
                <a:gd name="T15" fmla="*/ 32000 h 187"/>
                <a:gd name="T16" fmla="*/ 256 w 113"/>
                <a:gd name="T17" fmla="*/ 30720 h 187"/>
                <a:gd name="T18" fmla="*/ 768 w 113"/>
                <a:gd name="T19" fmla="*/ 29184 h 187"/>
                <a:gd name="T20" fmla="*/ 1792 w 113"/>
                <a:gd name="T21" fmla="*/ 28672 h 187"/>
                <a:gd name="T22" fmla="*/ 3328 w 113"/>
                <a:gd name="T23" fmla="*/ 28672 h 187"/>
                <a:gd name="T24" fmla="*/ 6144 w 113"/>
                <a:gd name="T25" fmla="*/ 27392 h 187"/>
                <a:gd name="T26" fmla="*/ 8192 w 113"/>
                <a:gd name="T27" fmla="*/ 25088 h 187"/>
                <a:gd name="T28" fmla="*/ 9472 w 113"/>
                <a:gd name="T29" fmla="*/ 22528 h 187"/>
                <a:gd name="T30" fmla="*/ 11008 w 113"/>
                <a:gd name="T31" fmla="*/ 19968 h 187"/>
                <a:gd name="T32" fmla="*/ 11776 w 113"/>
                <a:gd name="T33" fmla="*/ 16896 h 187"/>
                <a:gd name="T34" fmla="*/ 12288 w 113"/>
                <a:gd name="T35" fmla="*/ 15360 h 187"/>
                <a:gd name="T36" fmla="*/ 12800 w 113"/>
                <a:gd name="T37" fmla="*/ 14080 h 187"/>
                <a:gd name="T38" fmla="*/ 13568 w 113"/>
                <a:gd name="T39" fmla="*/ 12544 h 187"/>
                <a:gd name="T40" fmla="*/ 14592 w 113"/>
                <a:gd name="T41" fmla="*/ 11776 h 187"/>
                <a:gd name="T42" fmla="*/ 16384 w 113"/>
                <a:gd name="T43" fmla="*/ 9472 h 187"/>
                <a:gd name="T44" fmla="*/ 17920 w 113"/>
                <a:gd name="T45" fmla="*/ 6912 h 187"/>
                <a:gd name="T46" fmla="*/ 18688 w 113"/>
                <a:gd name="T47" fmla="*/ 5632 h 187"/>
                <a:gd name="T48" fmla="*/ 18944 w 113"/>
                <a:gd name="T49" fmla="*/ 5120 h 187"/>
                <a:gd name="T50" fmla="*/ 19712 w 113"/>
                <a:gd name="T51" fmla="*/ 4608 h 187"/>
                <a:gd name="T52" fmla="*/ 20992 w 113"/>
                <a:gd name="T53" fmla="*/ 3840 h 187"/>
                <a:gd name="T54" fmla="*/ 22016 w 113"/>
                <a:gd name="T55" fmla="*/ 3072 h 187"/>
                <a:gd name="T56" fmla="*/ 24576 w 113"/>
                <a:gd name="T57" fmla="*/ 1536 h 187"/>
                <a:gd name="T58" fmla="*/ 27392 w 113"/>
                <a:gd name="T59" fmla="*/ 256 h 187"/>
                <a:gd name="T60" fmla="*/ 28416 w 113"/>
                <a:gd name="T61" fmla="*/ 512 h 187"/>
                <a:gd name="T62" fmla="*/ 28928 w 113"/>
                <a:gd name="T63" fmla="*/ 1792 h 187"/>
                <a:gd name="T64" fmla="*/ 28416 w 113"/>
                <a:gd name="T65" fmla="*/ 4608 h 187"/>
                <a:gd name="T66" fmla="*/ 27648 w 113"/>
                <a:gd name="T67" fmla="*/ 6144 h 187"/>
                <a:gd name="T68" fmla="*/ 26880 w 113"/>
                <a:gd name="T69" fmla="*/ 7168 h 187"/>
                <a:gd name="T70" fmla="*/ 24576 w 113"/>
                <a:gd name="T71" fmla="*/ 8960 h 187"/>
                <a:gd name="T72" fmla="*/ 22528 w 113"/>
                <a:gd name="T73" fmla="*/ 10752 h 187"/>
                <a:gd name="T74" fmla="*/ 20736 w 113"/>
                <a:gd name="T75" fmla="*/ 16128 h 187"/>
                <a:gd name="T76" fmla="*/ 18944 w 113"/>
                <a:gd name="T77" fmla="*/ 22272 h 18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13"/>
                <a:gd name="T118" fmla="*/ 0 h 187"/>
                <a:gd name="T119" fmla="*/ 113 w 113"/>
                <a:gd name="T120" fmla="*/ 187 h 18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13" h="187">
                  <a:moveTo>
                    <a:pt x="74" y="87"/>
                  </a:moveTo>
                  <a:cubicBezTo>
                    <a:pt x="68" y="103"/>
                    <a:pt x="68" y="114"/>
                    <a:pt x="62" y="130"/>
                  </a:cubicBezTo>
                  <a:cubicBezTo>
                    <a:pt x="57" y="145"/>
                    <a:pt x="62" y="163"/>
                    <a:pt x="57" y="179"/>
                  </a:cubicBezTo>
                  <a:cubicBezTo>
                    <a:pt x="57" y="179"/>
                    <a:pt x="33" y="187"/>
                    <a:pt x="2" y="180"/>
                  </a:cubicBezTo>
                  <a:cubicBezTo>
                    <a:pt x="1" y="180"/>
                    <a:pt x="1" y="175"/>
                    <a:pt x="1" y="174"/>
                  </a:cubicBezTo>
                  <a:cubicBezTo>
                    <a:pt x="0" y="170"/>
                    <a:pt x="1" y="166"/>
                    <a:pt x="0" y="162"/>
                  </a:cubicBezTo>
                  <a:cubicBezTo>
                    <a:pt x="0" y="158"/>
                    <a:pt x="0" y="155"/>
                    <a:pt x="0" y="152"/>
                  </a:cubicBezTo>
                  <a:cubicBezTo>
                    <a:pt x="0" y="143"/>
                    <a:pt x="0" y="134"/>
                    <a:pt x="1" y="125"/>
                  </a:cubicBezTo>
                  <a:cubicBezTo>
                    <a:pt x="1" y="123"/>
                    <a:pt x="1" y="122"/>
                    <a:pt x="1" y="120"/>
                  </a:cubicBezTo>
                  <a:cubicBezTo>
                    <a:pt x="1" y="117"/>
                    <a:pt x="1" y="117"/>
                    <a:pt x="3" y="114"/>
                  </a:cubicBezTo>
                  <a:cubicBezTo>
                    <a:pt x="4" y="112"/>
                    <a:pt x="4" y="113"/>
                    <a:pt x="7" y="112"/>
                  </a:cubicBezTo>
                  <a:cubicBezTo>
                    <a:pt x="9" y="112"/>
                    <a:pt x="11" y="112"/>
                    <a:pt x="13" y="112"/>
                  </a:cubicBezTo>
                  <a:cubicBezTo>
                    <a:pt x="17" y="110"/>
                    <a:pt x="21" y="109"/>
                    <a:pt x="24" y="107"/>
                  </a:cubicBezTo>
                  <a:cubicBezTo>
                    <a:pt x="27" y="104"/>
                    <a:pt x="30" y="102"/>
                    <a:pt x="32" y="98"/>
                  </a:cubicBezTo>
                  <a:cubicBezTo>
                    <a:pt x="34" y="95"/>
                    <a:pt x="35" y="91"/>
                    <a:pt x="37" y="88"/>
                  </a:cubicBezTo>
                  <a:cubicBezTo>
                    <a:pt x="39" y="85"/>
                    <a:pt x="41" y="81"/>
                    <a:pt x="43" y="78"/>
                  </a:cubicBezTo>
                  <a:cubicBezTo>
                    <a:pt x="44" y="74"/>
                    <a:pt x="45" y="70"/>
                    <a:pt x="46" y="66"/>
                  </a:cubicBezTo>
                  <a:cubicBezTo>
                    <a:pt x="47" y="64"/>
                    <a:pt x="47" y="62"/>
                    <a:pt x="48" y="60"/>
                  </a:cubicBezTo>
                  <a:cubicBezTo>
                    <a:pt x="49" y="58"/>
                    <a:pt x="49" y="57"/>
                    <a:pt x="50" y="55"/>
                  </a:cubicBezTo>
                  <a:cubicBezTo>
                    <a:pt x="51" y="53"/>
                    <a:pt x="52" y="51"/>
                    <a:pt x="53" y="49"/>
                  </a:cubicBezTo>
                  <a:cubicBezTo>
                    <a:pt x="54" y="48"/>
                    <a:pt x="56" y="47"/>
                    <a:pt x="57" y="46"/>
                  </a:cubicBezTo>
                  <a:cubicBezTo>
                    <a:pt x="60" y="43"/>
                    <a:pt x="62" y="40"/>
                    <a:pt x="64" y="37"/>
                  </a:cubicBezTo>
                  <a:cubicBezTo>
                    <a:pt x="67" y="34"/>
                    <a:pt x="69" y="31"/>
                    <a:pt x="70" y="27"/>
                  </a:cubicBezTo>
                  <a:cubicBezTo>
                    <a:pt x="71" y="25"/>
                    <a:pt x="72" y="24"/>
                    <a:pt x="73" y="22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19"/>
                    <a:pt x="76" y="19"/>
                    <a:pt x="77" y="18"/>
                  </a:cubicBezTo>
                  <a:cubicBezTo>
                    <a:pt x="78" y="17"/>
                    <a:pt x="80" y="16"/>
                    <a:pt x="82" y="15"/>
                  </a:cubicBezTo>
                  <a:cubicBezTo>
                    <a:pt x="83" y="14"/>
                    <a:pt x="85" y="13"/>
                    <a:pt x="86" y="12"/>
                  </a:cubicBezTo>
                  <a:cubicBezTo>
                    <a:pt x="90" y="11"/>
                    <a:pt x="93" y="9"/>
                    <a:pt x="96" y="6"/>
                  </a:cubicBezTo>
                  <a:cubicBezTo>
                    <a:pt x="99" y="4"/>
                    <a:pt x="103" y="3"/>
                    <a:pt x="107" y="1"/>
                  </a:cubicBezTo>
                  <a:cubicBezTo>
                    <a:pt x="108" y="0"/>
                    <a:pt x="110" y="1"/>
                    <a:pt x="111" y="2"/>
                  </a:cubicBezTo>
                  <a:cubicBezTo>
                    <a:pt x="112" y="3"/>
                    <a:pt x="112" y="5"/>
                    <a:pt x="113" y="7"/>
                  </a:cubicBezTo>
                  <a:cubicBezTo>
                    <a:pt x="113" y="10"/>
                    <a:pt x="113" y="15"/>
                    <a:pt x="111" y="18"/>
                  </a:cubicBezTo>
                  <a:cubicBezTo>
                    <a:pt x="110" y="20"/>
                    <a:pt x="109" y="22"/>
                    <a:pt x="108" y="24"/>
                  </a:cubicBezTo>
                  <a:cubicBezTo>
                    <a:pt x="107" y="25"/>
                    <a:pt x="106" y="26"/>
                    <a:pt x="105" y="28"/>
                  </a:cubicBezTo>
                  <a:cubicBezTo>
                    <a:pt x="102" y="31"/>
                    <a:pt x="100" y="33"/>
                    <a:pt x="96" y="35"/>
                  </a:cubicBezTo>
                  <a:cubicBezTo>
                    <a:pt x="94" y="37"/>
                    <a:pt x="90" y="39"/>
                    <a:pt x="88" y="42"/>
                  </a:cubicBezTo>
                  <a:cubicBezTo>
                    <a:pt x="85" y="48"/>
                    <a:pt x="84" y="56"/>
                    <a:pt x="81" y="63"/>
                  </a:cubicBezTo>
                  <a:cubicBezTo>
                    <a:pt x="79" y="71"/>
                    <a:pt x="76" y="79"/>
                    <a:pt x="74" y="87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2340"/>
            <p:cNvSpPr>
              <a:spLocks noChangeAspect="1"/>
            </p:cNvSpPr>
            <p:nvPr/>
          </p:nvSpPr>
          <p:spPr bwMode="auto">
            <a:xfrm>
              <a:off x="2374" y="2678"/>
              <a:ext cx="44" cy="32"/>
            </a:xfrm>
            <a:custGeom>
              <a:avLst/>
              <a:gdLst>
                <a:gd name="T0" fmla="*/ 0 w 22"/>
                <a:gd name="T1" fmla="*/ 2304 h 16"/>
                <a:gd name="T2" fmla="*/ 768 w 22"/>
                <a:gd name="T3" fmla="*/ 3840 h 16"/>
                <a:gd name="T4" fmla="*/ 2304 w 22"/>
                <a:gd name="T5" fmla="*/ 3840 h 16"/>
                <a:gd name="T6" fmla="*/ 5376 w 22"/>
                <a:gd name="T7" fmla="*/ 1536 h 16"/>
                <a:gd name="T8" fmla="*/ 5120 w 22"/>
                <a:gd name="T9" fmla="*/ 256 h 16"/>
                <a:gd name="T10" fmla="*/ 3072 w 22"/>
                <a:gd name="T11" fmla="*/ 512 h 16"/>
                <a:gd name="T12" fmla="*/ 0 w 22"/>
                <a:gd name="T13" fmla="*/ 2304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"/>
                <a:gd name="T22" fmla="*/ 0 h 16"/>
                <a:gd name="T23" fmla="*/ 22 w 22"/>
                <a:gd name="T24" fmla="*/ 16 h 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" h="16">
                  <a:moveTo>
                    <a:pt x="0" y="9"/>
                  </a:moveTo>
                  <a:cubicBezTo>
                    <a:pt x="0" y="11"/>
                    <a:pt x="0" y="14"/>
                    <a:pt x="3" y="15"/>
                  </a:cubicBezTo>
                  <a:cubicBezTo>
                    <a:pt x="5" y="16"/>
                    <a:pt x="7" y="16"/>
                    <a:pt x="9" y="15"/>
                  </a:cubicBezTo>
                  <a:cubicBezTo>
                    <a:pt x="14" y="13"/>
                    <a:pt x="18" y="10"/>
                    <a:pt x="21" y="6"/>
                  </a:cubicBezTo>
                  <a:cubicBezTo>
                    <a:pt x="22" y="4"/>
                    <a:pt x="22" y="1"/>
                    <a:pt x="20" y="1"/>
                  </a:cubicBezTo>
                  <a:cubicBezTo>
                    <a:pt x="17" y="0"/>
                    <a:pt x="15" y="1"/>
                    <a:pt x="12" y="2"/>
                  </a:cubicBezTo>
                  <a:cubicBezTo>
                    <a:pt x="6" y="5"/>
                    <a:pt x="4" y="6"/>
                    <a:pt x="0" y="9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2341"/>
            <p:cNvSpPr>
              <a:spLocks noChangeAspect="1"/>
            </p:cNvSpPr>
            <p:nvPr/>
          </p:nvSpPr>
          <p:spPr bwMode="auto">
            <a:xfrm>
              <a:off x="2374" y="2678"/>
              <a:ext cx="44" cy="32"/>
            </a:xfrm>
            <a:custGeom>
              <a:avLst/>
              <a:gdLst>
                <a:gd name="T0" fmla="*/ 0 w 22"/>
                <a:gd name="T1" fmla="*/ 2304 h 16"/>
                <a:gd name="T2" fmla="*/ 0 w 22"/>
                <a:gd name="T3" fmla="*/ 2816 h 16"/>
                <a:gd name="T4" fmla="*/ 768 w 22"/>
                <a:gd name="T5" fmla="*/ 3840 h 16"/>
                <a:gd name="T6" fmla="*/ 1536 w 22"/>
                <a:gd name="T7" fmla="*/ 4096 h 16"/>
                <a:gd name="T8" fmla="*/ 2304 w 22"/>
                <a:gd name="T9" fmla="*/ 3840 h 16"/>
                <a:gd name="T10" fmla="*/ 5376 w 22"/>
                <a:gd name="T11" fmla="*/ 1536 h 16"/>
                <a:gd name="T12" fmla="*/ 5632 w 22"/>
                <a:gd name="T13" fmla="*/ 768 h 16"/>
                <a:gd name="T14" fmla="*/ 5120 w 22"/>
                <a:gd name="T15" fmla="*/ 0 h 16"/>
                <a:gd name="T16" fmla="*/ 4608 w 22"/>
                <a:gd name="T17" fmla="*/ 0 h 16"/>
                <a:gd name="T18" fmla="*/ 3072 w 22"/>
                <a:gd name="T19" fmla="*/ 512 h 16"/>
                <a:gd name="T20" fmla="*/ 0 w 22"/>
                <a:gd name="T21" fmla="*/ 2304 h 16"/>
                <a:gd name="T22" fmla="*/ 0 w 22"/>
                <a:gd name="T23" fmla="*/ 2560 h 16"/>
                <a:gd name="T24" fmla="*/ 3328 w 22"/>
                <a:gd name="T25" fmla="*/ 768 h 16"/>
                <a:gd name="T26" fmla="*/ 4608 w 22"/>
                <a:gd name="T27" fmla="*/ 256 h 16"/>
                <a:gd name="T28" fmla="*/ 5120 w 22"/>
                <a:gd name="T29" fmla="*/ 256 h 16"/>
                <a:gd name="T30" fmla="*/ 5376 w 22"/>
                <a:gd name="T31" fmla="*/ 768 h 16"/>
                <a:gd name="T32" fmla="*/ 5120 w 22"/>
                <a:gd name="T33" fmla="*/ 1536 h 16"/>
                <a:gd name="T34" fmla="*/ 2304 w 22"/>
                <a:gd name="T35" fmla="*/ 3584 h 16"/>
                <a:gd name="T36" fmla="*/ 1536 w 22"/>
                <a:gd name="T37" fmla="*/ 3840 h 16"/>
                <a:gd name="T38" fmla="*/ 768 w 22"/>
                <a:gd name="T39" fmla="*/ 3840 h 16"/>
                <a:gd name="T40" fmla="*/ 0 w 22"/>
                <a:gd name="T41" fmla="*/ 2816 h 16"/>
                <a:gd name="T42" fmla="*/ 0 w 22"/>
                <a:gd name="T43" fmla="*/ 2304 h 1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2"/>
                <a:gd name="T67" fmla="*/ 0 h 16"/>
                <a:gd name="T68" fmla="*/ 22 w 22"/>
                <a:gd name="T69" fmla="*/ 16 h 1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2" h="16">
                  <a:moveTo>
                    <a:pt x="0" y="9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0" y="13"/>
                    <a:pt x="0" y="15"/>
                    <a:pt x="3" y="15"/>
                  </a:cubicBezTo>
                  <a:cubicBezTo>
                    <a:pt x="4" y="16"/>
                    <a:pt x="5" y="16"/>
                    <a:pt x="6" y="16"/>
                  </a:cubicBezTo>
                  <a:cubicBezTo>
                    <a:pt x="7" y="16"/>
                    <a:pt x="8" y="15"/>
                    <a:pt x="9" y="15"/>
                  </a:cubicBezTo>
                  <a:cubicBezTo>
                    <a:pt x="14" y="14"/>
                    <a:pt x="18" y="11"/>
                    <a:pt x="21" y="6"/>
                  </a:cubicBezTo>
                  <a:cubicBezTo>
                    <a:pt x="22" y="5"/>
                    <a:pt x="22" y="4"/>
                    <a:pt x="22" y="3"/>
                  </a:cubicBezTo>
                  <a:cubicBezTo>
                    <a:pt x="22" y="2"/>
                    <a:pt x="21" y="1"/>
                    <a:pt x="20" y="0"/>
                  </a:cubicBezTo>
                  <a:cubicBezTo>
                    <a:pt x="20" y="0"/>
                    <a:pt x="19" y="0"/>
                    <a:pt x="18" y="0"/>
                  </a:cubicBezTo>
                  <a:cubicBezTo>
                    <a:pt x="16" y="0"/>
                    <a:pt x="14" y="1"/>
                    <a:pt x="12" y="2"/>
                  </a:cubicBezTo>
                  <a:cubicBezTo>
                    <a:pt x="6" y="5"/>
                    <a:pt x="4" y="6"/>
                    <a:pt x="0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4" y="6"/>
                    <a:pt x="7" y="5"/>
                    <a:pt x="13" y="3"/>
                  </a:cubicBezTo>
                  <a:cubicBezTo>
                    <a:pt x="15" y="2"/>
                    <a:pt x="16" y="1"/>
                    <a:pt x="18" y="1"/>
                  </a:cubicBezTo>
                  <a:cubicBezTo>
                    <a:pt x="19" y="1"/>
                    <a:pt x="19" y="1"/>
                    <a:pt x="20" y="1"/>
                  </a:cubicBezTo>
                  <a:cubicBezTo>
                    <a:pt x="21" y="1"/>
                    <a:pt x="21" y="2"/>
                    <a:pt x="21" y="3"/>
                  </a:cubicBezTo>
                  <a:cubicBezTo>
                    <a:pt x="21" y="4"/>
                    <a:pt x="21" y="5"/>
                    <a:pt x="20" y="6"/>
                  </a:cubicBezTo>
                  <a:cubicBezTo>
                    <a:pt x="18" y="10"/>
                    <a:pt x="14" y="13"/>
                    <a:pt x="9" y="14"/>
                  </a:cubicBezTo>
                  <a:cubicBezTo>
                    <a:pt x="8" y="15"/>
                    <a:pt x="7" y="15"/>
                    <a:pt x="6" y="15"/>
                  </a:cubicBezTo>
                  <a:cubicBezTo>
                    <a:pt x="5" y="15"/>
                    <a:pt x="4" y="15"/>
                    <a:pt x="3" y="15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10"/>
                    <a:pt x="0" y="10"/>
                    <a:pt x="0" y="9"/>
                  </a:cubicBez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2342"/>
            <p:cNvSpPr>
              <a:spLocks noChangeAspect="1"/>
            </p:cNvSpPr>
            <p:nvPr/>
          </p:nvSpPr>
          <p:spPr bwMode="auto">
            <a:xfrm>
              <a:off x="2556" y="2778"/>
              <a:ext cx="68" cy="58"/>
            </a:xfrm>
            <a:custGeom>
              <a:avLst/>
              <a:gdLst>
                <a:gd name="T0" fmla="*/ 3328 w 34"/>
                <a:gd name="T1" fmla="*/ 0 h 29"/>
                <a:gd name="T2" fmla="*/ 5888 w 34"/>
                <a:gd name="T3" fmla="*/ 1280 h 29"/>
                <a:gd name="T4" fmla="*/ 8448 w 34"/>
                <a:gd name="T5" fmla="*/ 3328 h 29"/>
                <a:gd name="T6" fmla="*/ 7936 w 34"/>
                <a:gd name="T7" fmla="*/ 6144 h 29"/>
                <a:gd name="T8" fmla="*/ 4864 w 34"/>
                <a:gd name="T9" fmla="*/ 7168 h 29"/>
                <a:gd name="T10" fmla="*/ 2048 w 34"/>
                <a:gd name="T11" fmla="*/ 6912 h 29"/>
                <a:gd name="T12" fmla="*/ 768 w 34"/>
                <a:gd name="T13" fmla="*/ 6144 h 29"/>
                <a:gd name="T14" fmla="*/ 256 w 34"/>
                <a:gd name="T15" fmla="*/ 5376 h 29"/>
                <a:gd name="T16" fmla="*/ 256 w 34"/>
                <a:gd name="T17" fmla="*/ 4608 h 29"/>
                <a:gd name="T18" fmla="*/ 1536 w 34"/>
                <a:gd name="T19" fmla="*/ 2304 h 29"/>
                <a:gd name="T20" fmla="*/ 2816 w 34"/>
                <a:gd name="T21" fmla="*/ 1536 h 29"/>
                <a:gd name="T22" fmla="*/ 3328 w 34"/>
                <a:gd name="T23" fmla="*/ 0 h 2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9"/>
                <a:gd name="T38" fmla="*/ 34 w 34"/>
                <a:gd name="T39" fmla="*/ 29 h 2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9">
                  <a:moveTo>
                    <a:pt x="13" y="0"/>
                  </a:moveTo>
                  <a:cubicBezTo>
                    <a:pt x="17" y="1"/>
                    <a:pt x="20" y="3"/>
                    <a:pt x="23" y="5"/>
                  </a:cubicBezTo>
                  <a:cubicBezTo>
                    <a:pt x="27" y="8"/>
                    <a:pt x="30" y="10"/>
                    <a:pt x="33" y="13"/>
                  </a:cubicBezTo>
                  <a:cubicBezTo>
                    <a:pt x="34" y="15"/>
                    <a:pt x="32" y="23"/>
                    <a:pt x="31" y="24"/>
                  </a:cubicBezTo>
                  <a:cubicBezTo>
                    <a:pt x="27" y="26"/>
                    <a:pt x="23" y="28"/>
                    <a:pt x="19" y="28"/>
                  </a:cubicBezTo>
                  <a:cubicBezTo>
                    <a:pt x="15" y="27"/>
                    <a:pt x="12" y="29"/>
                    <a:pt x="8" y="27"/>
                  </a:cubicBezTo>
                  <a:cubicBezTo>
                    <a:pt x="6" y="26"/>
                    <a:pt x="4" y="26"/>
                    <a:pt x="3" y="24"/>
                  </a:cubicBezTo>
                  <a:cubicBezTo>
                    <a:pt x="3" y="23"/>
                    <a:pt x="2" y="22"/>
                    <a:pt x="1" y="21"/>
                  </a:cubicBezTo>
                  <a:cubicBezTo>
                    <a:pt x="1" y="21"/>
                    <a:pt x="1" y="19"/>
                    <a:pt x="1" y="18"/>
                  </a:cubicBezTo>
                  <a:cubicBezTo>
                    <a:pt x="0" y="15"/>
                    <a:pt x="3" y="10"/>
                    <a:pt x="6" y="9"/>
                  </a:cubicBezTo>
                  <a:cubicBezTo>
                    <a:pt x="8" y="8"/>
                    <a:pt x="10" y="8"/>
                    <a:pt x="11" y="6"/>
                  </a:cubicBezTo>
                  <a:cubicBezTo>
                    <a:pt x="12" y="4"/>
                    <a:pt x="12" y="2"/>
                    <a:pt x="13" y="0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2343"/>
            <p:cNvSpPr>
              <a:spLocks noChangeAspect="1"/>
            </p:cNvSpPr>
            <p:nvPr/>
          </p:nvSpPr>
          <p:spPr bwMode="auto">
            <a:xfrm>
              <a:off x="2508" y="2836"/>
              <a:ext cx="90" cy="74"/>
            </a:xfrm>
            <a:custGeom>
              <a:avLst/>
              <a:gdLst>
                <a:gd name="T0" fmla="*/ 6912 w 45"/>
                <a:gd name="T1" fmla="*/ 0 h 37"/>
                <a:gd name="T2" fmla="*/ 7936 w 45"/>
                <a:gd name="T3" fmla="*/ 768 h 37"/>
                <a:gd name="T4" fmla="*/ 9216 w 45"/>
                <a:gd name="T5" fmla="*/ 1536 h 37"/>
                <a:gd name="T6" fmla="*/ 11264 w 45"/>
                <a:gd name="T7" fmla="*/ 3840 h 37"/>
                <a:gd name="T8" fmla="*/ 11520 w 45"/>
                <a:gd name="T9" fmla="*/ 5376 h 37"/>
                <a:gd name="T10" fmla="*/ 11008 w 45"/>
                <a:gd name="T11" fmla="*/ 6912 h 37"/>
                <a:gd name="T12" fmla="*/ 8960 w 45"/>
                <a:gd name="T13" fmla="*/ 8704 h 37"/>
                <a:gd name="T14" fmla="*/ 5888 w 45"/>
                <a:gd name="T15" fmla="*/ 9216 h 37"/>
                <a:gd name="T16" fmla="*/ 4096 w 45"/>
                <a:gd name="T17" fmla="*/ 9472 h 37"/>
                <a:gd name="T18" fmla="*/ 2560 w 45"/>
                <a:gd name="T19" fmla="*/ 9216 h 37"/>
                <a:gd name="T20" fmla="*/ 256 w 45"/>
                <a:gd name="T21" fmla="*/ 8192 h 37"/>
                <a:gd name="T22" fmla="*/ 0 w 45"/>
                <a:gd name="T23" fmla="*/ 6656 h 37"/>
                <a:gd name="T24" fmla="*/ 512 w 45"/>
                <a:gd name="T25" fmla="*/ 5120 h 37"/>
                <a:gd name="T26" fmla="*/ 5632 w 45"/>
                <a:gd name="T27" fmla="*/ 3072 h 37"/>
                <a:gd name="T28" fmla="*/ 5120 w 45"/>
                <a:gd name="T29" fmla="*/ 3328 h 37"/>
                <a:gd name="T30" fmla="*/ 6912 w 45"/>
                <a:gd name="T31" fmla="*/ 0 h 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5"/>
                <a:gd name="T49" fmla="*/ 0 h 37"/>
                <a:gd name="T50" fmla="*/ 45 w 45"/>
                <a:gd name="T51" fmla="*/ 37 h 3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5" h="37">
                  <a:moveTo>
                    <a:pt x="27" y="0"/>
                  </a:moveTo>
                  <a:cubicBezTo>
                    <a:pt x="28" y="1"/>
                    <a:pt x="30" y="1"/>
                    <a:pt x="31" y="3"/>
                  </a:cubicBezTo>
                  <a:cubicBezTo>
                    <a:pt x="33" y="4"/>
                    <a:pt x="34" y="5"/>
                    <a:pt x="36" y="6"/>
                  </a:cubicBezTo>
                  <a:cubicBezTo>
                    <a:pt x="39" y="8"/>
                    <a:pt x="42" y="12"/>
                    <a:pt x="44" y="15"/>
                  </a:cubicBezTo>
                  <a:cubicBezTo>
                    <a:pt x="44" y="17"/>
                    <a:pt x="45" y="19"/>
                    <a:pt x="45" y="21"/>
                  </a:cubicBezTo>
                  <a:cubicBezTo>
                    <a:pt x="44" y="23"/>
                    <a:pt x="43" y="25"/>
                    <a:pt x="43" y="27"/>
                  </a:cubicBezTo>
                  <a:cubicBezTo>
                    <a:pt x="43" y="30"/>
                    <a:pt x="38" y="34"/>
                    <a:pt x="35" y="34"/>
                  </a:cubicBezTo>
                  <a:cubicBezTo>
                    <a:pt x="31" y="35"/>
                    <a:pt x="27" y="36"/>
                    <a:pt x="23" y="36"/>
                  </a:cubicBezTo>
                  <a:cubicBezTo>
                    <a:pt x="20" y="37"/>
                    <a:pt x="18" y="37"/>
                    <a:pt x="16" y="37"/>
                  </a:cubicBezTo>
                  <a:cubicBezTo>
                    <a:pt x="14" y="37"/>
                    <a:pt x="12" y="36"/>
                    <a:pt x="10" y="36"/>
                  </a:cubicBezTo>
                  <a:cubicBezTo>
                    <a:pt x="8" y="36"/>
                    <a:pt x="2" y="34"/>
                    <a:pt x="1" y="32"/>
                  </a:cubicBezTo>
                  <a:cubicBezTo>
                    <a:pt x="0" y="31"/>
                    <a:pt x="0" y="27"/>
                    <a:pt x="0" y="26"/>
                  </a:cubicBezTo>
                  <a:cubicBezTo>
                    <a:pt x="0" y="24"/>
                    <a:pt x="1" y="22"/>
                    <a:pt x="2" y="20"/>
                  </a:cubicBezTo>
                  <a:cubicBezTo>
                    <a:pt x="7" y="15"/>
                    <a:pt x="16" y="13"/>
                    <a:pt x="22" y="12"/>
                  </a:cubicBezTo>
                  <a:cubicBezTo>
                    <a:pt x="22" y="13"/>
                    <a:pt x="21" y="13"/>
                    <a:pt x="20" y="13"/>
                  </a:cubicBezTo>
                  <a:cubicBezTo>
                    <a:pt x="22" y="9"/>
                    <a:pt x="25" y="4"/>
                    <a:pt x="27" y="0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2344"/>
            <p:cNvSpPr>
              <a:spLocks noChangeAspect="1"/>
            </p:cNvSpPr>
            <p:nvPr/>
          </p:nvSpPr>
          <p:spPr bwMode="auto">
            <a:xfrm>
              <a:off x="2514" y="2874"/>
              <a:ext cx="54" cy="38"/>
            </a:xfrm>
            <a:custGeom>
              <a:avLst/>
              <a:gdLst>
                <a:gd name="T0" fmla="*/ 5888 w 27"/>
                <a:gd name="T1" fmla="*/ 512 h 19"/>
                <a:gd name="T2" fmla="*/ 4096 w 27"/>
                <a:gd name="T3" fmla="*/ 256 h 19"/>
                <a:gd name="T4" fmla="*/ 1792 w 27"/>
                <a:gd name="T5" fmla="*/ 768 h 19"/>
                <a:gd name="T6" fmla="*/ 0 w 27"/>
                <a:gd name="T7" fmla="*/ 2048 h 19"/>
                <a:gd name="T8" fmla="*/ 768 w 27"/>
                <a:gd name="T9" fmla="*/ 3840 h 19"/>
                <a:gd name="T10" fmla="*/ 5120 w 27"/>
                <a:gd name="T11" fmla="*/ 3840 h 19"/>
                <a:gd name="T12" fmla="*/ 6400 w 27"/>
                <a:gd name="T13" fmla="*/ 2304 h 19"/>
                <a:gd name="T14" fmla="*/ 5888 w 27"/>
                <a:gd name="T15" fmla="*/ 512 h 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7"/>
                <a:gd name="T25" fmla="*/ 0 h 19"/>
                <a:gd name="T26" fmla="*/ 27 w 27"/>
                <a:gd name="T27" fmla="*/ 19 h 1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7" h="19">
                  <a:moveTo>
                    <a:pt x="23" y="2"/>
                  </a:moveTo>
                  <a:cubicBezTo>
                    <a:pt x="21" y="0"/>
                    <a:pt x="18" y="0"/>
                    <a:pt x="16" y="1"/>
                  </a:cubicBezTo>
                  <a:cubicBezTo>
                    <a:pt x="13" y="1"/>
                    <a:pt x="10" y="1"/>
                    <a:pt x="7" y="3"/>
                  </a:cubicBezTo>
                  <a:cubicBezTo>
                    <a:pt x="5" y="3"/>
                    <a:pt x="1" y="5"/>
                    <a:pt x="0" y="8"/>
                  </a:cubicBezTo>
                  <a:cubicBezTo>
                    <a:pt x="0" y="10"/>
                    <a:pt x="2" y="14"/>
                    <a:pt x="3" y="15"/>
                  </a:cubicBezTo>
                  <a:cubicBezTo>
                    <a:pt x="8" y="19"/>
                    <a:pt x="15" y="16"/>
                    <a:pt x="20" y="15"/>
                  </a:cubicBezTo>
                  <a:cubicBezTo>
                    <a:pt x="23" y="14"/>
                    <a:pt x="24" y="12"/>
                    <a:pt x="25" y="9"/>
                  </a:cubicBezTo>
                  <a:cubicBezTo>
                    <a:pt x="27" y="7"/>
                    <a:pt x="24" y="4"/>
                    <a:pt x="23" y="2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2345"/>
            <p:cNvSpPr>
              <a:spLocks noChangeAspect="1"/>
            </p:cNvSpPr>
            <p:nvPr/>
          </p:nvSpPr>
          <p:spPr bwMode="auto">
            <a:xfrm>
              <a:off x="2514" y="2874"/>
              <a:ext cx="52" cy="34"/>
            </a:xfrm>
            <a:custGeom>
              <a:avLst/>
              <a:gdLst>
                <a:gd name="T0" fmla="*/ 5888 w 26"/>
                <a:gd name="T1" fmla="*/ 512 h 17"/>
                <a:gd name="T2" fmla="*/ 4864 w 26"/>
                <a:gd name="T3" fmla="*/ 0 h 17"/>
                <a:gd name="T4" fmla="*/ 3840 w 26"/>
                <a:gd name="T5" fmla="*/ 0 h 17"/>
                <a:gd name="T6" fmla="*/ 1792 w 26"/>
                <a:gd name="T7" fmla="*/ 512 h 17"/>
                <a:gd name="T8" fmla="*/ 0 w 26"/>
                <a:gd name="T9" fmla="*/ 2048 h 17"/>
                <a:gd name="T10" fmla="*/ 0 w 26"/>
                <a:gd name="T11" fmla="*/ 2304 h 17"/>
                <a:gd name="T12" fmla="*/ 768 w 26"/>
                <a:gd name="T13" fmla="*/ 4096 h 17"/>
                <a:gd name="T14" fmla="*/ 2304 w 26"/>
                <a:gd name="T15" fmla="*/ 4352 h 17"/>
                <a:gd name="T16" fmla="*/ 5120 w 26"/>
                <a:gd name="T17" fmla="*/ 3840 h 17"/>
                <a:gd name="T18" fmla="*/ 6656 w 26"/>
                <a:gd name="T19" fmla="*/ 2304 h 17"/>
                <a:gd name="T20" fmla="*/ 6656 w 26"/>
                <a:gd name="T21" fmla="*/ 1792 h 17"/>
                <a:gd name="T22" fmla="*/ 5888 w 26"/>
                <a:gd name="T23" fmla="*/ 512 h 17"/>
                <a:gd name="T24" fmla="*/ 5888 w 26"/>
                <a:gd name="T25" fmla="*/ 512 h 17"/>
                <a:gd name="T26" fmla="*/ 6400 w 26"/>
                <a:gd name="T27" fmla="*/ 1792 h 17"/>
                <a:gd name="T28" fmla="*/ 6400 w 26"/>
                <a:gd name="T29" fmla="*/ 2304 h 17"/>
                <a:gd name="T30" fmla="*/ 5120 w 26"/>
                <a:gd name="T31" fmla="*/ 3840 h 17"/>
                <a:gd name="T32" fmla="*/ 2304 w 26"/>
                <a:gd name="T33" fmla="*/ 4352 h 17"/>
                <a:gd name="T34" fmla="*/ 1024 w 26"/>
                <a:gd name="T35" fmla="*/ 3840 h 17"/>
                <a:gd name="T36" fmla="*/ 256 w 26"/>
                <a:gd name="T37" fmla="*/ 2304 h 17"/>
                <a:gd name="T38" fmla="*/ 256 w 26"/>
                <a:gd name="T39" fmla="*/ 2048 h 17"/>
                <a:gd name="T40" fmla="*/ 1792 w 26"/>
                <a:gd name="T41" fmla="*/ 768 h 17"/>
                <a:gd name="T42" fmla="*/ 4096 w 26"/>
                <a:gd name="T43" fmla="*/ 256 h 17"/>
                <a:gd name="T44" fmla="*/ 4864 w 26"/>
                <a:gd name="T45" fmla="*/ 0 h 17"/>
                <a:gd name="T46" fmla="*/ 5888 w 26"/>
                <a:gd name="T47" fmla="*/ 512 h 1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6"/>
                <a:gd name="T73" fmla="*/ 0 h 17"/>
                <a:gd name="T74" fmla="*/ 26 w 26"/>
                <a:gd name="T75" fmla="*/ 17 h 1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6" h="17">
                  <a:moveTo>
                    <a:pt x="23" y="2"/>
                  </a:moveTo>
                  <a:cubicBezTo>
                    <a:pt x="22" y="0"/>
                    <a:pt x="21" y="0"/>
                    <a:pt x="19" y="0"/>
                  </a:cubicBezTo>
                  <a:cubicBezTo>
                    <a:pt x="18" y="0"/>
                    <a:pt x="17" y="0"/>
                    <a:pt x="15" y="0"/>
                  </a:cubicBezTo>
                  <a:cubicBezTo>
                    <a:pt x="13" y="1"/>
                    <a:pt x="9" y="1"/>
                    <a:pt x="7" y="2"/>
                  </a:cubicBezTo>
                  <a:cubicBezTo>
                    <a:pt x="4" y="3"/>
                    <a:pt x="1" y="5"/>
                    <a:pt x="0" y="8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11"/>
                    <a:pt x="2" y="14"/>
                    <a:pt x="3" y="16"/>
                  </a:cubicBezTo>
                  <a:cubicBezTo>
                    <a:pt x="5" y="17"/>
                    <a:pt x="7" y="17"/>
                    <a:pt x="9" y="17"/>
                  </a:cubicBezTo>
                  <a:cubicBezTo>
                    <a:pt x="13" y="17"/>
                    <a:pt x="17" y="16"/>
                    <a:pt x="20" y="15"/>
                  </a:cubicBezTo>
                  <a:cubicBezTo>
                    <a:pt x="23" y="14"/>
                    <a:pt x="25" y="12"/>
                    <a:pt x="26" y="9"/>
                  </a:cubicBezTo>
                  <a:cubicBezTo>
                    <a:pt x="26" y="9"/>
                    <a:pt x="26" y="8"/>
                    <a:pt x="26" y="7"/>
                  </a:cubicBezTo>
                  <a:cubicBezTo>
                    <a:pt x="26" y="5"/>
                    <a:pt x="24" y="3"/>
                    <a:pt x="23" y="2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4" y="4"/>
                    <a:pt x="25" y="6"/>
                    <a:pt x="25" y="7"/>
                  </a:cubicBezTo>
                  <a:cubicBezTo>
                    <a:pt x="25" y="8"/>
                    <a:pt x="25" y="8"/>
                    <a:pt x="25" y="9"/>
                  </a:cubicBezTo>
                  <a:cubicBezTo>
                    <a:pt x="24" y="11"/>
                    <a:pt x="23" y="14"/>
                    <a:pt x="20" y="15"/>
                  </a:cubicBezTo>
                  <a:cubicBezTo>
                    <a:pt x="17" y="15"/>
                    <a:pt x="13" y="17"/>
                    <a:pt x="9" y="17"/>
                  </a:cubicBezTo>
                  <a:cubicBezTo>
                    <a:pt x="7" y="17"/>
                    <a:pt x="5" y="16"/>
                    <a:pt x="4" y="15"/>
                  </a:cubicBezTo>
                  <a:cubicBezTo>
                    <a:pt x="2" y="14"/>
                    <a:pt x="1" y="11"/>
                    <a:pt x="1" y="9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6"/>
                    <a:pt x="5" y="4"/>
                    <a:pt x="7" y="3"/>
                  </a:cubicBezTo>
                  <a:cubicBezTo>
                    <a:pt x="10" y="2"/>
                    <a:pt x="13" y="2"/>
                    <a:pt x="16" y="1"/>
                  </a:cubicBezTo>
                  <a:cubicBezTo>
                    <a:pt x="17" y="1"/>
                    <a:pt x="18" y="0"/>
                    <a:pt x="19" y="0"/>
                  </a:cubicBezTo>
                  <a:cubicBezTo>
                    <a:pt x="20" y="0"/>
                    <a:pt x="22" y="1"/>
                    <a:pt x="23" y="2"/>
                  </a:cubicBez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2346"/>
            <p:cNvSpPr>
              <a:spLocks noChangeAspect="1"/>
            </p:cNvSpPr>
            <p:nvPr/>
          </p:nvSpPr>
          <p:spPr bwMode="auto">
            <a:xfrm>
              <a:off x="2480" y="2906"/>
              <a:ext cx="98" cy="54"/>
            </a:xfrm>
            <a:custGeom>
              <a:avLst/>
              <a:gdLst>
                <a:gd name="T0" fmla="*/ 7680 w 49"/>
                <a:gd name="T1" fmla="*/ 6400 h 27"/>
                <a:gd name="T2" fmla="*/ 12544 w 49"/>
                <a:gd name="T3" fmla="*/ 3584 h 27"/>
                <a:gd name="T4" fmla="*/ 7680 w 49"/>
                <a:gd name="T5" fmla="*/ 512 h 27"/>
                <a:gd name="T6" fmla="*/ 4864 w 49"/>
                <a:gd name="T7" fmla="*/ 0 h 27"/>
                <a:gd name="T8" fmla="*/ 1792 w 49"/>
                <a:gd name="T9" fmla="*/ 768 h 27"/>
                <a:gd name="T10" fmla="*/ 4096 w 49"/>
                <a:gd name="T11" fmla="*/ 5632 h 27"/>
                <a:gd name="T12" fmla="*/ 7680 w 49"/>
                <a:gd name="T13" fmla="*/ 6400 h 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7"/>
                <a:gd name="T23" fmla="*/ 49 w 49"/>
                <a:gd name="T24" fmla="*/ 27 h 2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7">
                  <a:moveTo>
                    <a:pt x="30" y="25"/>
                  </a:moveTo>
                  <a:cubicBezTo>
                    <a:pt x="37" y="27"/>
                    <a:pt x="49" y="22"/>
                    <a:pt x="49" y="14"/>
                  </a:cubicBezTo>
                  <a:cubicBezTo>
                    <a:pt x="49" y="4"/>
                    <a:pt x="38" y="3"/>
                    <a:pt x="30" y="2"/>
                  </a:cubicBezTo>
                  <a:cubicBezTo>
                    <a:pt x="27" y="2"/>
                    <a:pt x="23" y="0"/>
                    <a:pt x="19" y="0"/>
                  </a:cubicBezTo>
                  <a:cubicBezTo>
                    <a:pt x="15" y="0"/>
                    <a:pt x="10" y="0"/>
                    <a:pt x="7" y="3"/>
                  </a:cubicBezTo>
                  <a:cubicBezTo>
                    <a:pt x="0" y="11"/>
                    <a:pt x="9" y="19"/>
                    <a:pt x="16" y="22"/>
                  </a:cubicBezTo>
                  <a:cubicBezTo>
                    <a:pt x="19" y="24"/>
                    <a:pt x="25" y="25"/>
                    <a:pt x="30" y="25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2347"/>
            <p:cNvSpPr>
              <a:spLocks noChangeAspect="1"/>
            </p:cNvSpPr>
            <p:nvPr/>
          </p:nvSpPr>
          <p:spPr bwMode="auto">
            <a:xfrm>
              <a:off x="2486" y="2940"/>
              <a:ext cx="62" cy="60"/>
            </a:xfrm>
            <a:custGeom>
              <a:avLst/>
              <a:gdLst>
                <a:gd name="T0" fmla="*/ 2560 w 31"/>
                <a:gd name="T1" fmla="*/ 512 h 30"/>
                <a:gd name="T2" fmla="*/ 256 w 31"/>
                <a:gd name="T3" fmla="*/ 1536 h 30"/>
                <a:gd name="T4" fmla="*/ 512 w 31"/>
                <a:gd name="T5" fmla="*/ 4096 h 30"/>
                <a:gd name="T6" fmla="*/ 2560 w 31"/>
                <a:gd name="T7" fmla="*/ 6144 h 30"/>
                <a:gd name="T8" fmla="*/ 3584 w 31"/>
                <a:gd name="T9" fmla="*/ 6656 h 30"/>
                <a:gd name="T10" fmla="*/ 4864 w 31"/>
                <a:gd name="T11" fmla="*/ 7168 h 30"/>
                <a:gd name="T12" fmla="*/ 6912 w 31"/>
                <a:gd name="T13" fmla="*/ 6656 h 30"/>
                <a:gd name="T14" fmla="*/ 6912 w 31"/>
                <a:gd name="T15" fmla="*/ 4352 h 30"/>
                <a:gd name="T16" fmla="*/ 2560 w 31"/>
                <a:gd name="T17" fmla="*/ 512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1"/>
                <a:gd name="T28" fmla="*/ 0 h 30"/>
                <a:gd name="T29" fmla="*/ 31 w 31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1" h="30">
                  <a:moveTo>
                    <a:pt x="10" y="2"/>
                  </a:moveTo>
                  <a:cubicBezTo>
                    <a:pt x="7" y="0"/>
                    <a:pt x="3" y="3"/>
                    <a:pt x="1" y="6"/>
                  </a:cubicBezTo>
                  <a:cubicBezTo>
                    <a:pt x="0" y="9"/>
                    <a:pt x="0" y="13"/>
                    <a:pt x="2" y="16"/>
                  </a:cubicBezTo>
                  <a:cubicBezTo>
                    <a:pt x="4" y="19"/>
                    <a:pt x="7" y="22"/>
                    <a:pt x="10" y="24"/>
                  </a:cubicBezTo>
                  <a:cubicBezTo>
                    <a:pt x="11" y="25"/>
                    <a:pt x="12" y="25"/>
                    <a:pt x="14" y="26"/>
                  </a:cubicBezTo>
                  <a:cubicBezTo>
                    <a:pt x="15" y="27"/>
                    <a:pt x="17" y="27"/>
                    <a:pt x="19" y="28"/>
                  </a:cubicBezTo>
                  <a:cubicBezTo>
                    <a:pt x="22" y="30"/>
                    <a:pt x="25" y="28"/>
                    <a:pt x="27" y="26"/>
                  </a:cubicBezTo>
                  <a:cubicBezTo>
                    <a:pt x="31" y="24"/>
                    <a:pt x="29" y="20"/>
                    <a:pt x="27" y="17"/>
                  </a:cubicBezTo>
                  <a:cubicBezTo>
                    <a:pt x="23" y="11"/>
                    <a:pt x="17" y="6"/>
                    <a:pt x="10" y="2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2348"/>
            <p:cNvSpPr>
              <a:spLocks noChangeAspect="1"/>
            </p:cNvSpPr>
            <p:nvPr/>
          </p:nvSpPr>
          <p:spPr bwMode="auto">
            <a:xfrm>
              <a:off x="2562" y="2804"/>
              <a:ext cx="42" cy="24"/>
            </a:xfrm>
            <a:custGeom>
              <a:avLst/>
              <a:gdLst>
                <a:gd name="T0" fmla="*/ 4864 w 21"/>
                <a:gd name="T1" fmla="*/ 512 h 12"/>
                <a:gd name="T2" fmla="*/ 4352 w 21"/>
                <a:gd name="T3" fmla="*/ 256 h 12"/>
                <a:gd name="T4" fmla="*/ 3584 w 21"/>
                <a:gd name="T5" fmla="*/ 256 h 12"/>
                <a:gd name="T6" fmla="*/ 1792 w 21"/>
                <a:gd name="T7" fmla="*/ 0 h 12"/>
                <a:gd name="T8" fmla="*/ 256 w 21"/>
                <a:gd name="T9" fmla="*/ 768 h 12"/>
                <a:gd name="T10" fmla="*/ 512 w 21"/>
                <a:gd name="T11" fmla="*/ 2560 h 12"/>
                <a:gd name="T12" fmla="*/ 2048 w 21"/>
                <a:gd name="T13" fmla="*/ 3072 h 12"/>
                <a:gd name="T14" fmla="*/ 3840 w 21"/>
                <a:gd name="T15" fmla="*/ 3072 h 12"/>
                <a:gd name="T16" fmla="*/ 5120 w 21"/>
                <a:gd name="T17" fmla="*/ 2304 h 12"/>
                <a:gd name="T18" fmla="*/ 4864 w 21"/>
                <a:gd name="T19" fmla="*/ 512 h 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12"/>
                <a:gd name="T32" fmla="*/ 21 w 21"/>
                <a:gd name="T33" fmla="*/ 12 h 1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12">
                  <a:moveTo>
                    <a:pt x="19" y="2"/>
                  </a:moveTo>
                  <a:cubicBezTo>
                    <a:pt x="18" y="2"/>
                    <a:pt x="18" y="2"/>
                    <a:pt x="17" y="1"/>
                  </a:cubicBezTo>
                  <a:cubicBezTo>
                    <a:pt x="16" y="1"/>
                    <a:pt x="15" y="1"/>
                    <a:pt x="14" y="1"/>
                  </a:cubicBezTo>
                  <a:cubicBezTo>
                    <a:pt x="12" y="1"/>
                    <a:pt x="10" y="0"/>
                    <a:pt x="7" y="0"/>
                  </a:cubicBezTo>
                  <a:cubicBezTo>
                    <a:pt x="5" y="1"/>
                    <a:pt x="2" y="1"/>
                    <a:pt x="1" y="3"/>
                  </a:cubicBezTo>
                  <a:cubicBezTo>
                    <a:pt x="0" y="4"/>
                    <a:pt x="1" y="9"/>
                    <a:pt x="2" y="10"/>
                  </a:cubicBezTo>
                  <a:cubicBezTo>
                    <a:pt x="3" y="11"/>
                    <a:pt x="6" y="11"/>
                    <a:pt x="8" y="12"/>
                  </a:cubicBezTo>
                  <a:cubicBezTo>
                    <a:pt x="10" y="12"/>
                    <a:pt x="13" y="12"/>
                    <a:pt x="15" y="12"/>
                  </a:cubicBezTo>
                  <a:cubicBezTo>
                    <a:pt x="17" y="11"/>
                    <a:pt x="19" y="11"/>
                    <a:pt x="20" y="9"/>
                  </a:cubicBezTo>
                  <a:cubicBezTo>
                    <a:pt x="21" y="6"/>
                    <a:pt x="21" y="5"/>
                    <a:pt x="19" y="2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2349"/>
            <p:cNvSpPr>
              <a:spLocks noChangeAspect="1"/>
            </p:cNvSpPr>
            <p:nvPr/>
          </p:nvSpPr>
          <p:spPr bwMode="auto">
            <a:xfrm>
              <a:off x="2562" y="2804"/>
              <a:ext cx="42" cy="24"/>
            </a:xfrm>
            <a:custGeom>
              <a:avLst/>
              <a:gdLst>
                <a:gd name="T0" fmla="*/ 4864 w 21"/>
                <a:gd name="T1" fmla="*/ 512 h 12"/>
                <a:gd name="T2" fmla="*/ 4608 w 21"/>
                <a:gd name="T3" fmla="*/ 512 h 12"/>
                <a:gd name="T4" fmla="*/ 4352 w 21"/>
                <a:gd name="T5" fmla="*/ 256 h 12"/>
                <a:gd name="T6" fmla="*/ 4096 w 21"/>
                <a:gd name="T7" fmla="*/ 0 h 12"/>
                <a:gd name="T8" fmla="*/ 3584 w 21"/>
                <a:gd name="T9" fmla="*/ 256 h 12"/>
                <a:gd name="T10" fmla="*/ 2304 w 21"/>
                <a:gd name="T11" fmla="*/ 0 h 12"/>
                <a:gd name="T12" fmla="*/ 1792 w 21"/>
                <a:gd name="T13" fmla="*/ 0 h 12"/>
                <a:gd name="T14" fmla="*/ 256 w 21"/>
                <a:gd name="T15" fmla="*/ 768 h 12"/>
                <a:gd name="T16" fmla="*/ 0 w 21"/>
                <a:gd name="T17" fmla="*/ 1280 h 12"/>
                <a:gd name="T18" fmla="*/ 256 w 21"/>
                <a:gd name="T19" fmla="*/ 2048 h 12"/>
                <a:gd name="T20" fmla="*/ 256 w 21"/>
                <a:gd name="T21" fmla="*/ 2560 h 12"/>
                <a:gd name="T22" fmla="*/ 2048 w 21"/>
                <a:gd name="T23" fmla="*/ 3072 h 12"/>
                <a:gd name="T24" fmla="*/ 2816 w 21"/>
                <a:gd name="T25" fmla="*/ 3072 h 12"/>
                <a:gd name="T26" fmla="*/ 3840 w 21"/>
                <a:gd name="T27" fmla="*/ 3072 h 12"/>
                <a:gd name="T28" fmla="*/ 4608 w 21"/>
                <a:gd name="T29" fmla="*/ 2816 h 12"/>
                <a:gd name="T30" fmla="*/ 5120 w 21"/>
                <a:gd name="T31" fmla="*/ 2304 h 12"/>
                <a:gd name="T32" fmla="*/ 5376 w 21"/>
                <a:gd name="T33" fmla="*/ 1536 h 12"/>
                <a:gd name="T34" fmla="*/ 4864 w 21"/>
                <a:gd name="T35" fmla="*/ 512 h 12"/>
                <a:gd name="T36" fmla="*/ 4864 w 21"/>
                <a:gd name="T37" fmla="*/ 768 h 12"/>
                <a:gd name="T38" fmla="*/ 5120 w 21"/>
                <a:gd name="T39" fmla="*/ 1536 h 12"/>
                <a:gd name="T40" fmla="*/ 5120 w 21"/>
                <a:gd name="T41" fmla="*/ 2304 h 12"/>
                <a:gd name="T42" fmla="*/ 4608 w 21"/>
                <a:gd name="T43" fmla="*/ 2816 h 12"/>
                <a:gd name="T44" fmla="*/ 3584 w 21"/>
                <a:gd name="T45" fmla="*/ 2816 h 12"/>
                <a:gd name="T46" fmla="*/ 2816 w 21"/>
                <a:gd name="T47" fmla="*/ 3072 h 12"/>
                <a:gd name="T48" fmla="*/ 2048 w 21"/>
                <a:gd name="T49" fmla="*/ 2816 h 12"/>
                <a:gd name="T50" fmla="*/ 512 w 21"/>
                <a:gd name="T51" fmla="*/ 2304 h 12"/>
                <a:gd name="T52" fmla="*/ 256 w 21"/>
                <a:gd name="T53" fmla="*/ 2048 h 12"/>
                <a:gd name="T54" fmla="*/ 256 w 21"/>
                <a:gd name="T55" fmla="*/ 1280 h 12"/>
                <a:gd name="T56" fmla="*/ 256 w 21"/>
                <a:gd name="T57" fmla="*/ 768 h 12"/>
                <a:gd name="T58" fmla="*/ 1792 w 21"/>
                <a:gd name="T59" fmla="*/ 256 h 12"/>
                <a:gd name="T60" fmla="*/ 2304 w 21"/>
                <a:gd name="T61" fmla="*/ 256 h 12"/>
                <a:gd name="T62" fmla="*/ 3584 w 21"/>
                <a:gd name="T63" fmla="*/ 256 h 12"/>
                <a:gd name="T64" fmla="*/ 4096 w 21"/>
                <a:gd name="T65" fmla="*/ 256 h 12"/>
                <a:gd name="T66" fmla="*/ 4352 w 21"/>
                <a:gd name="T67" fmla="*/ 256 h 12"/>
                <a:gd name="T68" fmla="*/ 4608 w 21"/>
                <a:gd name="T69" fmla="*/ 512 h 12"/>
                <a:gd name="T70" fmla="*/ 4864 w 21"/>
                <a:gd name="T71" fmla="*/ 768 h 12"/>
                <a:gd name="T72" fmla="*/ 4864 w 21"/>
                <a:gd name="T73" fmla="*/ 512 h 1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"/>
                <a:gd name="T112" fmla="*/ 0 h 12"/>
                <a:gd name="T113" fmla="*/ 21 w 21"/>
                <a:gd name="T114" fmla="*/ 12 h 1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" h="12">
                  <a:moveTo>
                    <a:pt x="19" y="2"/>
                  </a:moveTo>
                  <a:cubicBezTo>
                    <a:pt x="19" y="2"/>
                    <a:pt x="19" y="2"/>
                    <a:pt x="18" y="2"/>
                  </a:cubicBezTo>
                  <a:cubicBezTo>
                    <a:pt x="18" y="1"/>
                    <a:pt x="18" y="1"/>
                    <a:pt x="17" y="1"/>
                  </a:cubicBezTo>
                  <a:cubicBezTo>
                    <a:pt x="17" y="1"/>
                    <a:pt x="16" y="1"/>
                    <a:pt x="16" y="0"/>
                  </a:cubicBezTo>
                  <a:cubicBezTo>
                    <a:pt x="15" y="1"/>
                    <a:pt x="15" y="1"/>
                    <a:pt x="14" y="1"/>
                  </a:cubicBezTo>
                  <a:cubicBezTo>
                    <a:pt x="12" y="1"/>
                    <a:pt x="11" y="0"/>
                    <a:pt x="9" y="0"/>
                  </a:cubicBezTo>
                  <a:cubicBezTo>
                    <a:pt x="8" y="0"/>
                    <a:pt x="8" y="0"/>
                    <a:pt x="7" y="0"/>
                  </a:cubicBezTo>
                  <a:cubicBezTo>
                    <a:pt x="5" y="1"/>
                    <a:pt x="2" y="1"/>
                    <a:pt x="1" y="3"/>
                  </a:cubicBezTo>
                  <a:cubicBezTo>
                    <a:pt x="0" y="3"/>
                    <a:pt x="0" y="4"/>
                    <a:pt x="0" y="5"/>
                  </a:cubicBezTo>
                  <a:cubicBezTo>
                    <a:pt x="0" y="6"/>
                    <a:pt x="0" y="7"/>
                    <a:pt x="1" y="8"/>
                  </a:cubicBezTo>
                  <a:cubicBezTo>
                    <a:pt x="1" y="9"/>
                    <a:pt x="1" y="10"/>
                    <a:pt x="1" y="10"/>
                  </a:cubicBezTo>
                  <a:cubicBezTo>
                    <a:pt x="3" y="11"/>
                    <a:pt x="6" y="11"/>
                    <a:pt x="8" y="12"/>
                  </a:cubicBezTo>
                  <a:cubicBezTo>
                    <a:pt x="9" y="12"/>
                    <a:pt x="10" y="12"/>
                    <a:pt x="11" y="12"/>
                  </a:cubicBezTo>
                  <a:cubicBezTo>
                    <a:pt x="12" y="12"/>
                    <a:pt x="14" y="12"/>
                    <a:pt x="15" y="12"/>
                  </a:cubicBezTo>
                  <a:cubicBezTo>
                    <a:pt x="16" y="12"/>
                    <a:pt x="17" y="11"/>
                    <a:pt x="18" y="11"/>
                  </a:cubicBezTo>
                  <a:cubicBezTo>
                    <a:pt x="19" y="11"/>
                    <a:pt x="20" y="10"/>
                    <a:pt x="20" y="9"/>
                  </a:cubicBezTo>
                  <a:cubicBezTo>
                    <a:pt x="21" y="8"/>
                    <a:pt x="21" y="7"/>
                    <a:pt x="21" y="6"/>
                  </a:cubicBezTo>
                  <a:cubicBezTo>
                    <a:pt x="21" y="5"/>
                    <a:pt x="20" y="4"/>
                    <a:pt x="19" y="2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0" y="4"/>
                    <a:pt x="20" y="5"/>
                    <a:pt x="20" y="6"/>
                  </a:cubicBezTo>
                  <a:cubicBezTo>
                    <a:pt x="20" y="7"/>
                    <a:pt x="20" y="8"/>
                    <a:pt x="20" y="9"/>
                  </a:cubicBezTo>
                  <a:cubicBezTo>
                    <a:pt x="19" y="10"/>
                    <a:pt x="18" y="10"/>
                    <a:pt x="18" y="11"/>
                  </a:cubicBezTo>
                  <a:cubicBezTo>
                    <a:pt x="17" y="11"/>
                    <a:pt x="16" y="11"/>
                    <a:pt x="14" y="11"/>
                  </a:cubicBezTo>
                  <a:cubicBezTo>
                    <a:pt x="14" y="12"/>
                    <a:pt x="12" y="12"/>
                    <a:pt x="11" y="12"/>
                  </a:cubicBezTo>
                  <a:cubicBezTo>
                    <a:pt x="10" y="12"/>
                    <a:pt x="9" y="12"/>
                    <a:pt x="8" y="11"/>
                  </a:cubicBezTo>
                  <a:cubicBezTo>
                    <a:pt x="6" y="11"/>
                    <a:pt x="3" y="11"/>
                    <a:pt x="2" y="9"/>
                  </a:cubicBezTo>
                  <a:cubicBezTo>
                    <a:pt x="2" y="9"/>
                    <a:pt x="1" y="9"/>
                    <a:pt x="1" y="8"/>
                  </a:cubicBezTo>
                  <a:cubicBezTo>
                    <a:pt x="1" y="7"/>
                    <a:pt x="1" y="6"/>
                    <a:pt x="1" y="5"/>
                  </a:cubicBezTo>
                  <a:cubicBezTo>
                    <a:pt x="1" y="4"/>
                    <a:pt x="1" y="4"/>
                    <a:pt x="1" y="3"/>
                  </a:cubicBezTo>
                  <a:cubicBezTo>
                    <a:pt x="2" y="1"/>
                    <a:pt x="5" y="1"/>
                    <a:pt x="7" y="1"/>
                  </a:cubicBezTo>
                  <a:cubicBezTo>
                    <a:pt x="8" y="1"/>
                    <a:pt x="8" y="1"/>
                    <a:pt x="9" y="1"/>
                  </a:cubicBezTo>
                  <a:cubicBezTo>
                    <a:pt x="11" y="1"/>
                    <a:pt x="12" y="1"/>
                    <a:pt x="14" y="1"/>
                  </a:cubicBezTo>
                  <a:cubicBezTo>
                    <a:pt x="15" y="1"/>
                    <a:pt x="15" y="1"/>
                    <a:pt x="16" y="1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2"/>
                    <a:pt x="18" y="2"/>
                    <a:pt x="18" y="2"/>
                  </a:cubicBezTo>
                  <a:cubicBezTo>
                    <a:pt x="18" y="2"/>
                    <a:pt x="18" y="2"/>
                    <a:pt x="19" y="3"/>
                  </a:cubicBezTo>
                  <a:lnTo>
                    <a:pt x="19" y="2"/>
                  </a:ln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2350"/>
            <p:cNvSpPr>
              <a:spLocks noChangeAspect="1"/>
            </p:cNvSpPr>
            <p:nvPr/>
          </p:nvSpPr>
          <p:spPr bwMode="auto">
            <a:xfrm>
              <a:off x="2496" y="2916"/>
              <a:ext cx="52" cy="30"/>
            </a:xfrm>
            <a:custGeom>
              <a:avLst/>
              <a:gdLst>
                <a:gd name="T0" fmla="*/ 6144 w 26"/>
                <a:gd name="T1" fmla="*/ 768 h 15"/>
                <a:gd name="T2" fmla="*/ 5376 w 26"/>
                <a:gd name="T3" fmla="*/ 256 h 15"/>
                <a:gd name="T4" fmla="*/ 4352 w 26"/>
                <a:gd name="T5" fmla="*/ 0 h 15"/>
                <a:gd name="T6" fmla="*/ 2048 w 26"/>
                <a:gd name="T7" fmla="*/ 0 h 15"/>
                <a:gd name="T8" fmla="*/ 256 w 26"/>
                <a:gd name="T9" fmla="*/ 768 h 15"/>
                <a:gd name="T10" fmla="*/ 0 w 26"/>
                <a:gd name="T11" fmla="*/ 1792 h 15"/>
                <a:gd name="T12" fmla="*/ 512 w 26"/>
                <a:gd name="T13" fmla="*/ 2816 h 15"/>
                <a:gd name="T14" fmla="*/ 4352 w 26"/>
                <a:gd name="T15" fmla="*/ 3584 h 15"/>
                <a:gd name="T16" fmla="*/ 6400 w 26"/>
                <a:gd name="T17" fmla="*/ 2816 h 15"/>
                <a:gd name="T18" fmla="*/ 6144 w 26"/>
                <a:gd name="T19" fmla="*/ 768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6"/>
                <a:gd name="T31" fmla="*/ 0 h 15"/>
                <a:gd name="T32" fmla="*/ 26 w 26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6" h="15">
                  <a:moveTo>
                    <a:pt x="24" y="3"/>
                  </a:moveTo>
                  <a:cubicBezTo>
                    <a:pt x="23" y="2"/>
                    <a:pt x="23" y="1"/>
                    <a:pt x="21" y="1"/>
                  </a:cubicBezTo>
                  <a:cubicBezTo>
                    <a:pt x="20" y="0"/>
                    <a:pt x="19" y="1"/>
                    <a:pt x="17" y="0"/>
                  </a:cubicBezTo>
                  <a:cubicBezTo>
                    <a:pt x="14" y="0"/>
                    <a:pt x="11" y="0"/>
                    <a:pt x="8" y="0"/>
                  </a:cubicBezTo>
                  <a:cubicBezTo>
                    <a:pt x="6" y="0"/>
                    <a:pt x="2" y="1"/>
                    <a:pt x="1" y="3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9"/>
                    <a:pt x="1" y="10"/>
                    <a:pt x="2" y="11"/>
                  </a:cubicBezTo>
                  <a:cubicBezTo>
                    <a:pt x="5" y="15"/>
                    <a:pt x="13" y="14"/>
                    <a:pt x="17" y="14"/>
                  </a:cubicBezTo>
                  <a:cubicBezTo>
                    <a:pt x="20" y="14"/>
                    <a:pt x="24" y="13"/>
                    <a:pt x="25" y="11"/>
                  </a:cubicBezTo>
                  <a:cubicBezTo>
                    <a:pt x="26" y="8"/>
                    <a:pt x="25" y="6"/>
                    <a:pt x="24" y="3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2351"/>
            <p:cNvSpPr>
              <a:spLocks noChangeAspect="1"/>
            </p:cNvSpPr>
            <p:nvPr/>
          </p:nvSpPr>
          <p:spPr bwMode="auto">
            <a:xfrm>
              <a:off x="2496" y="2916"/>
              <a:ext cx="52" cy="28"/>
            </a:xfrm>
            <a:custGeom>
              <a:avLst/>
              <a:gdLst>
                <a:gd name="T0" fmla="*/ 6144 w 26"/>
                <a:gd name="T1" fmla="*/ 768 h 14"/>
                <a:gd name="T2" fmla="*/ 5888 w 26"/>
                <a:gd name="T3" fmla="*/ 256 h 14"/>
                <a:gd name="T4" fmla="*/ 5376 w 26"/>
                <a:gd name="T5" fmla="*/ 0 h 14"/>
                <a:gd name="T6" fmla="*/ 4352 w 26"/>
                <a:gd name="T7" fmla="*/ 0 h 14"/>
                <a:gd name="T8" fmla="*/ 3328 w 26"/>
                <a:gd name="T9" fmla="*/ 0 h 14"/>
                <a:gd name="T10" fmla="*/ 2048 w 26"/>
                <a:gd name="T11" fmla="*/ 0 h 14"/>
                <a:gd name="T12" fmla="*/ 0 w 26"/>
                <a:gd name="T13" fmla="*/ 768 h 14"/>
                <a:gd name="T14" fmla="*/ 0 w 26"/>
                <a:gd name="T15" fmla="*/ 768 h 14"/>
                <a:gd name="T16" fmla="*/ 0 w 26"/>
                <a:gd name="T17" fmla="*/ 1792 h 14"/>
                <a:gd name="T18" fmla="*/ 0 w 26"/>
                <a:gd name="T19" fmla="*/ 1792 h 14"/>
                <a:gd name="T20" fmla="*/ 0 w 26"/>
                <a:gd name="T21" fmla="*/ 1792 h 14"/>
                <a:gd name="T22" fmla="*/ 512 w 26"/>
                <a:gd name="T23" fmla="*/ 2816 h 14"/>
                <a:gd name="T24" fmla="*/ 3328 w 26"/>
                <a:gd name="T25" fmla="*/ 3584 h 14"/>
                <a:gd name="T26" fmla="*/ 4352 w 26"/>
                <a:gd name="T27" fmla="*/ 3584 h 14"/>
                <a:gd name="T28" fmla="*/ 6400 w 26"/>
                <a:gd name="T29" fmla="*/ 2816 h 14"/>
                <a:gd name="T30" fmla="*/ 6656 w 26"/>
                <a:gd name="T31" fmla="*/ 2048 h 14"/>
                <a:gd name="T32" fmla="*/ 6144 w 26"/>
                <a:gd name="T33" fmla="*/ 768 h 14"/>
                <a:gd name="T34" fmla="*/ 6144 w 26"/>
                <a:gd name="T35" fmla="*/ 768 h 14"/>
                <a:gd name="T36" fmla="*/ 6400 w 26"/>
                <a:gd name="T37" fmla="*/ 2048 h 14"/>
                <a:gd name="T38" fmla="*/ 6400 w 26"/>
                <a:gd name="T39" fmla="*/ 2816 h 14"/>
                <a:gd name="T40" fmla="*/ 4352 w 26"/>
                <a:gd name="T41" fmla="*/ 3584 h 14"/>
                <a:gd name="T42" fmla="*/ 3328 w 26"/>
                <a:gd name="T43" fmla="*/ 3584 h 14"/>
                <a:gd name="T44" fmla="*/ 512 w 26"/>
                <a:gd name="T45" fmla="*/ 2816 h 14"/>
                <a:gd name="T46" fmla="*/ 0 w 26"/>
                <a:gd name="T47" fmla="*/ 1792 h 14"/>
                <a:gd name="T48" fmla="*/ 0 w 26"/>
                <a:gd name="T49" fmla="*/ 1792 h 14"/>
                <a:gd name="T50" fmla="*/ 0 w 26"/>
                <a:gd name="T51" fmla="*/ 1792 h 14"/>
                <a:gd name="T52" fmla="*/ 256 w 26"/>
                <a:gd name="T53" fmla="*/ 768 h 14"/>
                <a:gd name="T54" fmla="*/ 256 w 26"/>
                <a:gd name="T55" fmla="*/ 768 h 14"/>
                <a:gd name="T56" fmla="*/ 256 w 26"/>
                <a:gd name="T57" fmla="*/ 768 h 14"/>
                <a:gd name="T58" fmla="*/ 2048 w 26"/>
                <a:gd name="T59" fmla="*/ 0 h 14"/>
                <a:gd name="T60" fmla="*/ 3328 w 26"/>
                <a:gd name="T61" fmla="*/ 0 h 14"/>
                <a:gd name="T62" fmla="*/ 4352 w 26"/>
                <a:gd name="T63" fmla="*/ 256 h 14"/>
                <a:gd name="T64" fmla="*/ 5376 w 26"/>
                <a:gd name="T65" fmla="*/ 256 h 14"/>
                <a:gd name="T66" fmla="*/ 5888 w 26"/>
                <a:gd name="T67" fmla="*/ 512 h 14"/>
                <a:gd name="T68" fmla="*/ 6144 w 26"/>
                <a:gd name="T69" fmla="*/ 768 h 1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6"/>
                <a:gd name="T106" fmla="*/ 0 h 14"/>
                <a:gd name="T107" fmla="*/ 26 w 26"/>
                <a:gd name="T108" fmla="*/ 14 h 1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6" h="14">
                  <a:moveTo>
                    <a:pt x="24" y="3"/>
                  </a:moveTo>
                  <a:cubicBezTo>
                    <a:pt x="24" y="2"/>
                    <a:pt x="24" y="2"/>
                    <a:pt x="23" y="1"/>
                  </a:cubicBezTo>
                  <a:cubicBezTo>
                    <a:pt x="23" y="1"/>
                    <a:pt x="22" y="1"/>
                    <a:pt x="21" y="0"/>
                  </a:cubicBezTo>
                  <a:cubicBezTo>
                    <a:pt x="20" y="0"/>
                    <a:pt x="19" y="0"/>
                    <a:pt x="17" y="0"/>
                  </a:cubicBezTo>
                  <a:cubicBezTo>
                    <a:pt x="16" y="0"/>
                    <a:pt x="14" y="0"/>
                    <a:pt x="13" y="0"/>
                  </a:cubicBezTo>
                  <a:cubicBezTo>
                    <a:pt x="11" y="0"/>
                    <a:pt x="10" y="0"/>
                    <a:pt x="8" y="0"/>
                  </a:cubicBezTo>
                  <a:cubicBezTo>
                    <a:pt x="6" y="0"/>
                    <a:pt x="2" y="0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9"/>
                    <a:pt x="0" y="10"/>
                    <a:pt x="2" y="11"/>
                  </a:cubicBezTo>
                  <a:cubicBezTo>
                    <a:pt x="4" y="14"/>
                    <a:pt x="9" y="14"/>
                    <a:pt x="13" y="14"/>
                  </a:cubicBezTo>
                  <a:cubicBezTo>
                    <a:pt x="15" y="14"/>
                    <a:pt x="16" y="14"/>
                    <a:pt x="17" y="14"/>
                  </a:cubicBezTo>
                  <a:cubicBezTo>
                    <a:pt x="20" y="14"/>
                    <a:pt x="24" y="14"/>
                    <a:pt x="25" y="11"/>
                  </a:cubicBezTo>
                  <a:cubicBezTo>
                    <a:pt x="26" y="10"/>
                    <a:pt x="26" y="9"/>
                    <a:pt x="26" y="8"/>
                  </a:cubicBezTo>
                  <a:cubicBezTo>
                    <a:pt x="26" y="6"/>
                    <a:pt x="25" y="5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5" y="5"/>
                    <a:pt x="25" y="6"/>
                    <a:pt x="25" y="8"/>
                  </a:cubicBezTo>
                  <a:cubicBezTo>
                    <a:pt x="25" y="9"/>
                    <a:pt x="25" y="10"/>
                    <a:pt x="25" y="11"/>
                  </a:cubicBezTo>
                  <a:cubicBezTo>
                    <a:pt x="24" y="13"/>
                    <a:pt x="20" y="14"/>
                    <a:pt x="17" y="14"/>
                  </a:cubicBezTo>
                  <a:cubicBezTo>
                    <a:pt x="16" y="14"/>
                    <a:pt x="15" y="14"/>
                    <a:pt x="13" y="14"/>
                  </a:cubicBezTo>
                  <a:cubicBezTo>
                    <a:pt x="9" y="14"/>
                    <a:pt x="5" y="13"/>
                    <a:pt x="2" y="11"/>
                  </a:cubicBezTo>
                  <a:cubicBezTo>
                    <a:pt x="1" y="9"/>
                    <a:pt x="1" y="9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1"/>
                    <a:pt x="6" y="0"/>
                    <a:pt x="8" y="0"/>
                  </a:cubicBezTo>
                  <a:cubicBezTo>
                    <a:pt x="10" y="0"/>
                    <a:pt x="11" y="0"/>
                    <a:pt x="13" y="0"/>
                  </a:cubicBezTo>
                  <a:cubicBezTo>
                    <a:pt x="14" y="0"/>
                    <a:pt x="16" y="0"/>
                    <a:pt x="17" y="1"/>
                  </a:cubicBezTo>
                  <a:cubicBezTo>
                    <a:pt x="19" y="1"/>
                    <a:pt x="20" y="1"/>
                    <a:pt x="21" y="1"/>
                  </a:cubicBezTo>
                  <a:cubicBezTo>
                    <a:pt x="22" y="1"/>
                    <a:pt x="23" y="2"/>
                    <a:pt x="23" y="2"/>
                  </a:cubicBezTo>
                  <a:cubicBezTo>
                    <a:pt x="23" y="2"/>
                    <a:pt x="23" y="2"/>
                    <a:pt x="24" y="3"/>
                  </a:cubicBez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2352"/>
            <p:cNvSpPr>
              <a:spLocks noChangeAspect="1"/>
            </p:cNvSpPr>
            <p:nvPr/>
          </p:nvSpPr>
          <p:spPr bwMode="auto">
            <a:xfrm>
              <a:off x="2496" y="2946"/>
              <a:ext cx="26" cy="28"/>
            </a:xfrm>
            <a:custGeom>
              <a:avLst/>
              <a:gdLst>
                <a:gd name="T0" fmla="*/ 768 w 13"/>
                <a:gd name="T1" fmla="*/ 0 h 14"/>
                <a:gd name="T2" fmla="*/ 1024 w 13"/>
                <a:gd name="T3" fmla="*/ 1280 h 14"/>
                <a:gd name="T4" fmla="*/ 512 w 13"/>
                <a:gd name="T5" fmla="*/ 2304 h 14"/>
                <a:gd name="T6" fmla="*/ 2304 w 13"/>
                <a:gd name="T7" fmla="*/ 3584 h 14"/>
                <a:gd name="T8" fmla="*/ 3072 w 13"/>
                <a:gd name="T9" fmla="*/ 2816 h 14"/>
                <a:gd name="T10" fmla="*/ 2816 w 13"/>
                <a:gd name="T11" fmla="*/ 1792 h 14"/>
                <a:gd name="T12" fmla="*/ 768 w 13"/>
                <a:gd name="T13" fmla="*/ 0 h 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"/>
                <a:gd name="T22" fmla="*/ 0 h 14"/>
                <a:gd name="T23" fmla="*/ 13 w 13"/>
                <a:gd name="T24" fmla="*/ 14 h 1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" h="14">
                  <a:moveTo>
                    <a:pt x="3" y="0"/>
                  </a:moveTo>
                  <a:cubicBezTo>
                    <a:pt x="4" y="2"/>
                    <a:pt x="4" y="3"/>
                    <a:pt x="4" y="5"/>
                  </a:cubicBezTo>
                  <a:cubicBezTo>
                    <a:pt x="4" y="6"/>
                    <a:pt x="3" y="8"/>
                    <a:pt x="2" y="9"/>
                  </a:cubicBezTo>
                  <a:cubicBezTo>
                    <a:pt x="0" y="12"/>
                    <a:pt x="7" y="13"/>
                    <a:pt x="9" y="14"/>
                  </a:cubicBezTo>
                  <a:cubicBezTo>
                    <a:pt x="10" y="14"/>
                    <a:pt x="12" y="13"/>
                    <a:pt x="12" y="11"/>
                  </a:cubicBezTo>
                  <a:cubicBezTo>
                    <a:pt x="12" y="9"/>
                    <a:pt x="13" y="9"/>
                    <a:pt x="11" y="7"/>
                  </a:cubicBezTo>
                  <a:cubicBezTo>
                    <a:pt x="9" y="4"/>
                    <a:pt x="6" y="2"/>
                    <a:pt x="3" y="0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2353"/>
            <p:cNvSpPr>
              <a:spLocks noChangeAspect="1"/>
            </p:cNvSpPr>
            <p:nvPr/>
          </p:nvSpPr>
          <p:spPr bwMode="auto">
            <a:xfrm>
              <a:off x="2500" y="2946"/>
              <a:ext cx="22" cy="28"/>
            </a:xfrm>
            <a:custGeom>
              <a:avLst/>
              <a:gdLst>
                <a:gd name="T0" fmla="*/ 256 w 11"/>
                <a:gd name="T1" fmla="*/ 0 h 14"/>
                <a:gd name="T2" fmla="*/ 512 w 11"/>
                <a:gd name="T3" fmla="*/ 1280 h 14"/>
                <a:gd name="T4" fmla="*/ 0 w 11"/>
                <a:gd name="T5" fmla="*/ 2304 h 14"/>
                <a:gd name="T6" fmla="*/ 0 w 11"/>
                <a:gd name="T7" fmla="*/ 2560 h 14"/>
                <a:gd name="T8" fmla="*/ 768 w 11"/>
                <a:gd name="T9" fmla="*/ 3328 h 14"/>
                <a:gd name="T10" fmla="*/ 1792 w 11"/>
                <a:gd name="T11" fmla="*/ 3584 h 14"/>
                <a:gd name="T12" fmla="*/ 1792 w 11"/>
                <a:gd name="T13" fmla="*/ 3584 h 14"/>
                <a:gd name="T14" fmla="*/ 2560 w 11"/>
                <a:gd name="T15" fmla="*/ 2816 h 14"/>
                <a:gd name="T16" fmla="*/ 2816 w 11"/>
                <a:gd name="T17" fmla="*/ 2304 h 14"/>
                <a:gd name="T18" fmla="*/ 2304 w 11"/>
                <a:gd name="T19" fmla="*/ 1792 h 14"/>
                <a:gd name="T20" fmla="*/ 256 w 11"/>
                <a:gd name="T21" fmla="*/ 0 h 14"/>
                <a:gd name="T22" fmla="*/ 256 w 11"/>
                <a:gd name="T23" fmla="*/ 0 h 14"/>
                <a:gd name="T24" fmla="*/ 2304 w 11"/>
                <a:gd name="T25" fmla="*/ 1792 h 14"/>
                <a:gd name="T26" fmla="*/ 2560 w 11"/>
                <a:gd name="T27" fmla="*/ 2304 h 14"/>
                <a:gd name="T28" fmla="*/ 2560 w 11"/>
                <a:gd name="T29" fmla="*/ 2816 h 14"/>
                <a:gd name="T30" fmla="*/ 1792 w 11"/>
                <a:gd name="T31" fmla="*/ 3328 h 14"/>
                <a:gd name="T32" fmla="*/ 1792 w 11"/>
                <a:gd name="T33" fmla="*/ 3328 h 14"/>
                <a:gd name="T34" fmla="*/ 768 w 11"/>
                <a:gd name="T35" fmla="*/ 3072 h 14"/>
                <a:gd name="T36" fmla="*/ 0 w 11"/>
                <a:gd name="T37" fmla="*/ 2560 h 14"/>
                <a:gd name="T38" fmla="*/ 0 w 11"/>
                <a:gd name="T39" fmla="*/ 2304 h 14"/>
                <a:gd name="T40" fmla="*/ 768 w 11"/>
                <a:gd name="T41" fmla="*/ 1280 h 14"/>
                <a:gd name="T42" fmla="*/ 256 w 11"/>
                <a:gd name="T43" fmla="*/ 0 h 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"/>
                <a:gd name="T67" fmla="*/ 0 h 14"/>
                <a:gd name="T68" fmla="*/ 11 w 11"/>
                <a:gd name="T69" fmla="*/ 14 h 1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" h="14">
                  <a:moveTo>
                    <a:pt x="1" y="0"/>
                  </a:moveTo>
                  <a:cubicBezTo>
                    <a:pt x="1" y="2"/>
                    <a:pt x="2" y="3"/>
                    <a:pt x="2" y="5"/>
                  </a:cubicBezTo>
                  <a:cubicBezTo>
                    <a:pt x="2" y="6"/>
                    <a:pt x="1" y="7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1"/>
                    <a:pt x="1" y="12"/>
                    <a:pt x="3" y="13"/>
                  </a:cubicBezTo>
                  <a:cubicBezTo>
                    <a:pt x="4" y="13"/>
                    <a:pt x="6" y="14"/>
                    <a:pt x="7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9" y="14"/>
                    <a:pt x="10" y="13"/>
                    <a:pt x="10" y="11"/>
                  </a:cubicBezTo>
                  <a:cubicBezTo>
                    <a:pt x="10" y="10"/>
                    <a:pt x="11" y="9"/>
                    <a:pt x="11" y="9"/>
                  </a:cubicBezTo>
                  <a:cubicBezTo>
                    <a:pt x="11" y="8"/>
                    <a:pt x="10" y="7"/>
                    <a:pt x="9" y="7"/>
                  </a:cubicBezTo>
                  <a:cubicBezTo>
                    <a:pt x="7" y="4"/>
                    <a:pt x="4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4" y="2"/>
                    <a:pt x="6" y="4"/>
                    <a:pt x="9" y="7"/>
                  </a:cubicBezTo>
                  <a:cubicBezTo>
                    <a:pt x="10" y="8"/>
                    <a:pt x="10" y="8"/>
                    <a:pt x="10" y="9"/>
                  </a:cubicBezTo>
                  <a:cubicBezTo>
                    <a:pt x="10" y="9"/>
                    <a:pt x="10" y="10"/>
                    <a:pt x="10" y="11"/>
                  </a:cubicBezTo>
                  <a:cubicBezTo>
                    <a:pt x="10" y="12"/>
                    <a:pt x="9" y="13"/>
                    <a:pt x="7" y="1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3"/>
                    <a:pt x="4" y="13"/>
                    <a:pt x="3" y="12"/>
                  </a:cubicBezTo>
                  <a:cubicBezTo>
                    <a:pt x="1" y="12"/>
                    <a:pt x="0" y="11"/>
                    <a:pt x="0" y="1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1" y="8"/>
                    <a:pt x="3" y="6"/>
                    <a:pt x="3" y="5"/>
                  </a:cubicBezTo>
                  <a:cubicBezTo>
                    <a:pt x="3" y="3"/>
                    <a:pt x="2" y="2"/>
                    <a:pt x="1" y="0"/>
                  </a:cubicBez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" name="Group 2267"/>
          <p:cNvGrpSpPr>
            <a:grpSpLocks noChangeAspect="1"/>
          </p:cNvGrpSpPr>
          <p:nvPr/>
        </p:nvGrpSpPr>
        <p:grpSpPr bwMode="auto">
          <a:xfrm>
            <a:off x="7424093" y="3685309"/>
            <a:ext cx="487719" cy="816986"/>
            <a:chOff x="2190" y="2373"/>
            <a:chExt cx="434" cy="727"/>
          </a:xfrm>
        </p:grpSpPr>
        <p:sp>
          <p:nvSpPr>
            <p:cNvPr id="147" name="Freeform 2268"/>
            <p:cNvSpPr>
              <a:spLocks noChangeAspect="1"/>
            </p:cNvSpPr>
            <p:nvPr/>
          </p:nvSpPr>
          <p:spPr bwMode="auto">
            <a:xfrm>
              <a:off x="2490" y="2974"/>
              <a:ext cx="40" cy="28"/>
            </a:xfrm>
            <a:custGeom>
              <a:avLst/>
              <a:gdLst>
                <a:gd name="T0" fmla="*/ 1024 w 20"/>
                <a:gd name="T1" fmla="*/ 0 h 14"/>
                <a:gd name="T2" fmla="*/ 0 w 20"/>
                <a:gd name="T3" fmla="*/ 3584 h 14"/>
                <a:gd name="T4" fmla="*/ 2560 w 20"/>
                <a:gd name="T5" fmla="*/ 3328 h 14"/>
                <a:gd name="T6" fmla="*/ 5120 w 20"/>
                <a:gd name="T7" fmla="*/ 3072 h 14"/>
                <a:gd name="T8" fmla="*/ 1024 w 20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4"/>
                <a:gd name="T17" fmla="*/ 20 w 20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4">
                  <a:moveTo>
                    <a:pt x="4" y="0"/>
                  </a:moveTo>
                  <a:cubicBezTo>
                    <a:pt x="3" y="5"/>
                    <a:pt x="1" y="9"/>
                    <a:pt x="0" y="14"/>
                  </a:cubicBezTo>
                  <a:cubicBezTo>
                    <a:pt x="3" y="14"/>
                    <a:pt x="7" y="13"/>
                    <a:pt x="10" y="13"/>
                  </a:cubicBezTo>
                  <a:cubicBezTo>
                    <a:pt x="14" y="13"/>
                    <a:pt x="17" y="12"/>
                    <a:pt x="20" y="12"/>
                  </a:cubicBezTo>
                  <a:cubicBezTo>
                    <a:pt x="15" y="8"/>
                    <a:pt x="9" y="4"/>
                    <a:pt x="4" y="0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2269"/>
            <p:cNvSpPr>
              <a:spLocks noChangeAspect="1"/>
            </p:cNvSpPr>
            <p:nvPr/>
          </p:nvSpPr>
          <p:spPr bwMode="auto">
            <a:xfrm>
              <a:off x="2290" y="2750"/>
              <a:ext cx="290" cy="322"/>
            </a:xfrm>
            <a:custGeom>
              <a:avLst/>
              <a:gdLst>
                <a:gd name="T0" fmla="*/ 10496 w 145"/>
                <a:gd name="T1" fmla="*/ 0 h 161"/>
                <a:gd name="T2" fmla="*/ 512 w 145"/>
                <a:gd name="T3" fmla="*/ 32000 h 161"/>
                <a:gd name="T4" fmla="*/ 15872 w 145"/>
                <a:gd name="T5" fmla="*/ 40960 h 161"/>
                <a:gd name="T6" fmla="*/ 25856 w 145"/>
                <a:gd name="T7" fmla="*/ 34048 h 161"/>
                <a:gd name="T8" fmla="*/ 36096 w 145"/>
                <a:gd name="T9" fmla="*/ 6912 h 161"/>
                <a:gd name="T10" fmla="*/ 37120 w 145"/>
                <a:gd name="T11" fmla="*/ 4608 h 161"/>
                <a:gd name="T12" fmla="*/ 23040 w 145"/>
                <a:gd name="T13" fmla="*/ 1792 h 161"/>
                <a:gd name="T14" fmla="*/ 16640 w 145"/>
                <a:gd name="T15" fmla="*/ 768 h 161"/>
                <a:gd name="T16" fmla="*/ 10496 w 145"/>
                <a:gd name="T17" fmla="*/ 0 h 1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5"/>
                <a:gd name="T28" fmla="*/ 0 h 161"/>
                <a:gd name="T29" fmla="*/ 145 w 145"/>
                <a:gd name="T30" fmla="*/ 161 h 16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5" h="161">
                  <a:moveTo>
                    <a:pt x="41" y="0"/>
                  </a:moveTo>
                  <a:cubicBezTo>
                    <a:pt x="28" y="37"/>
                    <a:pt x="0" y="120"/>
                    <a:pt x="2" y="125"/>
                  </a:cubicBezTo>
                  <a:cubicBezTo>
                    <a:pt x="2" y="126"/>
                    <a:pt x="17" y="154"/>
                    <a:pt x="62" y="160"/>
                  </a:cubicBezTo>
                  <a:cubicBezTo>
                    <a:pt x="66" y="161"/>
                    <a:pt x="88" y="156"/>
                    <a:pt x="101" y="133"/>
                  </a:cubicBezTo>
                  <a:cubicBezTo>
                    <a:pt x="116" y="90"/>
                    <a:pt x="126" y="70"/>
                    <a:pt x="141" y="27"/>
                  </a:cubicBezTo>
                  <a:cubicBezTo>
                    <a:pt x="142" y="24"/>
                    <a:pt x="144" y="21"/>
                    <a:pt x="145" y="18"/>
                  </a:cubicBezTo>
                  <a:cubicBezTo>
                    <a:pt x="127" y="13"/>
                    <a:pt x="108" y="10"/>
                    <a:pt x="90" y="7"/>
                  </a:cubicBezTo>
                  <a:cubicBezTo>
                    <a:pt x="82" y="5"/>
                    <a:pt x="73" y="4"/>
                    <a:pt x="65" y="3"/>
                  </a:cubicBezTo>
                  <a:cubicBezTo>
                    <a:pt x="57" y="1"/>
                    <a:pt x="49" y="0"/>
                    <a:pt x="41" y="0"/>
                  </a:cubicBezTo>
                </a:path>
              </a:pathLst>
            </a:custGeom>
            <a:solidFill>
              <a:srgbClr val="45648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2270"/>
            <p:cNvSpPr>
              <a:spLocks noChangeAspect="1"/>
            </p:cNvSpPr>
            <p:nvPr/>
          </p:nvSpPr>
          <p:spPr bwMode="auto">
            <a:xfrm>
              <a:off x="2544" y="2690"/>
              <a:ext cx="66" cy="102"/>
            </a:xfrm>
            <a:custGeom>
              <a:avLst/>
              <a:gdLst>
                <a:gd name="T0" fmla="*/ 0 w 33"/>
                <a:gd name="T1" fmla="*/ 11776 h 51"/>
                <a:gd name="T2" fmla="*/ 5120 w 33"/>
                <a:gd name="T3" fmla="*/ 1280 h 51"/>
                <a:gd name="T4" fmla="*/ 8448 w 33"/>
                <a:gd name="T5" fmla="*/ 2816 h 51"/>
                <a:gd name="T6" fmla="*/ 4352 w 33"/>
                <a:gd name="T7" fmla="*/ 13056 h 51"/>
                <a:gd name="T8" fmla="*/ 0 w 33"/>
                <a:gd name="T9" fmla="*/ 11776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1"/>
                <a:gd name="T17" fmla="*/ 33 w 33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1">
                  <a:moveTo>
                    <a:pt x="0" y="46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0" y="5"/>
                    <a:pt x="30" y="0"/>
                    <a:pt x="33" y="11"/>
                  </a:cubicBezTo>
                  <a:cubicBezTo>
                    <a:pt x="26" y="28"/>
                    <a:pt x="17" y="51"/>
                    <a:pt x="17" y="51"/>
                  </a:cubicBezTo>
                  <a:lnTo>
                    <a:pt x="0" y="46"/>
                  </a:lnTo>
                  <a:close/>
                </a:path>
              </a:pathLst>
            </a:custGeom>
            <a:solidFill>
              <a:srgbClr val="8BA6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2271"/>
            <p:cNvSpPr>
              <a:spLocks noChangeAspect="1"/>
            </p:cNvSpPr>
            <p:nvPr/>
          </p:nvSpPr>
          <p:spPr bwMode="auto">
            <a:xfrm>
              <a:off x="2380" y="2373"/>
              <a:ext cx="222" cy="383"/>
            </a:xfrm>
            <a:custGeom>
              <a:avLst/>
              <a:gdLst>
                <a:gd name="T0" fmla="*/ 23808 w 111"/>
                <a:gd name="T1" fmla="*/ 49924 h 191"/>
                <a:gd name="T2" fmla="*/ 8448 w 111"/>
                <a:gd name="T3" fmla="*/ 47081 h 191"/>
                <a:gd name="T4" fmla="*/ 1024 w 111"/>
                <a:gd name="T5" fmla="*/ 46032 h 191"/>
                <a:gd name="T6" fmla="*/ 0 w 111"/>
                <a:gd name="T7" fmla="*/ 44999 h 191"/>
                <a:gd name="T8" fmla="*/ 4608 w 111"/>
                <a:gd name="T9" fmla="*/ 11967 h 191"/>
                <a:gd name="T10" fmla="*/ 5376 w 111"/>
                <a:gd name="T11" fmla="*/ 6513 h 191"/>
                <a:gd name="T12" fmla="*/ 5632 w 111"/>
                <a:gd name="T13" fmla="*/ 5452 h 191"/>
                <a:gd name="T14" fmla="*/ 28160 w 111"/>
                <a:gd name="T15" fmla="*/ 6513 h 191"/>
                <a:gd name="T16" fmla="*/ 23808 w 111"/>
                <a:gd name="T17" fmla="*/ 49924 h 1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1"/>
                <a:gd name="T28" fmla="*/ 0 h 191"/>
                <a:gd name="T29" fmla="*/ 111 w 111"/>
                <a:gd name="T30" fmla="*/ 191 h 1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1" h="191">
                  <a:moveTo>
                    <a:pt x="93" y="191"/>
                  </a:moveTo>
                  <a:cubicBezTo>
                    <a:pt x="93" y="191"/>
                    <a:pt x="54" y="184"/>
                    <a:pt x="33" y="180"/>
                  </a:cubicBezTo>
                  <a:cubicBezTo>
                    <a:pt x="23" y="179"/>
                    <a:pt x="14" y="177"/>
                    <a:pt x="4" y="176"/>
                  </a:cubicBezTo>
                  <a:cubicBezTo>
                    <a:pt x="0" y="175"/>
                    <a:pt x="0" y="176"/>
                    <a:pt x="0" y="172"/>
                  </a:cubicBezTo>
                  <a:cubicBezTo>
                    <a:pt x="6" y="130"/>
                    <a:pt x="12" y="88"/>
                    <a:pt x="18" y="46"/>
                  </a:cubicBezTo>
                  <a:cubicBezTo>
                    <a:pt x="19" y="39"/>
                    <a:pt x="20" y="32"/>
                    <a:pt x="21" y="25"/>
                  </a:cubicBezTo>
                  <a:cubicBezTo>
                    <a:pt x="21" y="23"/>
                    <a:pt x="21" y="22"/>
                    <a:pt x="22" y="21"/>
                  </a:cubicBezTo>
                  <a:cubicBezTo>
                    <a:pt x="49" y="0"/>
                    <a:pt x="98" y="14"/>
                    <a:pt x="110" y="25"/>
                  </a:cubicBezTo>
                  <a:cubicBezTo>
                    <a:pt x="111" y="26"/>
                    <a:pt x="93" y="191"/>
                    <a:pt x="93" y="191"/>
                  </a:cubicBezTo>
                  <a:close/>
                </a:path>
              </a:pathLst>
            </a:custGeom>
            <a:solidFill>
              <a:srgbClr val="45648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2272"/>
            <p:cNvSpPr>
              <a:spLocks noChangeAspect="1"/>
            </p:cNvSpPr>
            <p:nvPr/>
          </p:nvSpPr>
          <p:spPr bwMode="auto">
            <a:xfrm>
              <a:off x="2396" y="2486"/>
              <a:ext cx="178" cy="236"/>
            </a:xfrm>
            <a:custGeom>
              <a:avLst/>
              <a:gdLst>
                <a:gd name="T0" fmla="*/ 3584 w 89"/>
                <a:gd name="T1" fmla="*/ 4096 h 118"/>
                <a:gd name="T2" fmla="*/ 512 w 89"/>
                <a:gd name="T3" fmla="*/ 23552 h 118"/>
                <a:gd name="T4" fmla="*/ 768 w 89"/>
                <a:gd name="T5" fmla="*/ 26624 h 118"/>
                <a:gd name="T6" fmla="*/ 17152 w 89"/>
                <a:gd name="T7" fmla="*/ 29952 h 118"/>
                <a:gd name="T8" fmla="*/ 20736 w 89"/>
                <a:gd name="T9" fmla="*/ 25856 h 118"/>
                <a:gd name="T10" fmla="*/ 22528 w 89"/>
                <a:gd name="T11" fmla="*/ 6656 h 118"/>
                <a:gd name="T12" fmla="*/ 13312 w 89"/>
                <a:gd name="T13" fmla="*/ 1024 h 118"/>
                <a:gd name="T14" fmla="*/ 3584 w 89"/>
                <a:gd name="T15" fmla="*/ 4096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9"/>
                <a:gd name="T25" fmla="*/ 0 h 118"/>
                <a:gd name="T26" fmla="*/ 89 w 89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9" h="118">
                  <a:moveTo>
                    <a:pt x="14" y="16"/>
                  </a:moveTo>
                  <a:cubicBezTo>
                    <a:pt x="12" y="26"/>
                    <a:pt x="2" y="88"/>
                    <a:pt x="2" y="92"/>
                  </a:cubicBezTo>
                  <a:cubicBezTo>
                    <a:pt x="1" y="95"/>
                    <a:pt x="0" y="101"/>
                    <a:pt x="3" y="104"/>
                  </a:cubicBezTo>
                  <a:cubicBezTo>
                    <a:pt x="8" y="111"/>
                    <a:pt x="63" y="117"/>
                    <a:pt x="67" y="117"/>
                  </a:cubicBezTo>
                  <a:cubicBezTo>
                    <a:pt x="79" y="118"/>
                    <a:pt x="79" y="112"/>
                    <a:pt x="81" y="101"/>
                  </a:cubicBezTo>
                  <a:cubicBezTo>
                    <a:pt x="82" y="93"/>
                    <a:pt x="87" y="45"/>
                    <a:pt x="88" y="26"/>
                  </a:cubicBezTo>
                  <a:cubicBezTo>
                    <a:pt x="89" y="13"/>
                    <a:pt x="70" y="6"/>
                    <a:pt x="52" y="4"/>
                  </a:cubicBezTo>
                  <a:cubicBezTo>
                    <a:pt x="23" y="0"/>
                    <a:pt x="15" y="10"/>
                    <a:pt x="14" y="16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2273"/>
            <p:cNvSpPr>
              <a:spLocks noChangeAspect="1"/>
            </p:cNvSpPr>
            <p:nvPr/>
          </p:nvSpPr>
          <p:spPr bwMode="auto">
            <a:xfrm>
              <a:off x="2412" y="2514"/>
              <a:ext cx="152" cy="174"/>
            </a:xfrm>
            <a:custGeom>
              <a:avLst/>
              <a:gdLst>
                <a:gd name="T0" fmla="*/ 2816 w 76"/>
                <a:gd name="T1" fmla="*/ 0 h 87"/>
                <a:gd name="T2" fmla="*/ 19456 w 76"/>
                <a:gd name="T3" fmla="*/ 2048 h 87"/>
                <a:gd name="T4" fmla="*/ 16640 w 76"/>
                <a:gd name="T5" fmla="*/ 22272 h 87"/>
                <a:gd name="T6" fmla="*/ 256 w 76"/>
                <a:gd name="T7" fmla="*/ 19968 h 87"/>
                <a:gd name="T8" fmla="*/ 2816 w 76"/>
                <a:gd name="T9" fmla="*/ 0 h 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"/>
                <a:gd name="T16" fmla="*/ 0 h 87"/>
                <a:gd name="T17" fmla="*/ 76 w 76"/>
                <a:gd name="T18" fmla="*/ 87 h 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" h="87">
                  <a:moveTo>
                    <a:pt x="11" y="0"/>
                  </a:moveTo>
                  <a:cubicBezTo>
                    <a:pt x="30" y="3"/>
                    <a:pt x="73" y="8"/>
                    <a:pt x="76" y="8"/>
                  </a:cubicBezTo>
                  <a:cubicBezTo>
                    <a:pt x="76" y="8"/>
                    <a:pt x="67" y="73"/>
                    <a:pt x="65" y="87"/>
                  </a:cubicBezTo>
                  <a:cubicBezTo>
                    <a:pt x="46" y="84"/>
                    <a:pt x="3" y="78"/>
                    <a:pt x="1" y="78"/>
                  </a:cubicBezTo>
                  <a:cubicBezTo>
                    <a:pt x="0" y="78"/>
                    <a:pt x="9" y="14"/>
                    <a:pt x="11" y="0"/>
                  </a:cubicBezTo>
                </a:path>
              </a:pathLst>
            </a:custGeom>
            <a:solidFill>
              <a:srgbClr val="5D769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2274"/>
            <p:cNvSpPr>
              <a:spLocks noChangeAspect="1"/>
            </p:cNvSpPr>
            <p:nvPr/>
          </p:nvSpPr>
          <p:spPr bwMode="auto">
            <a:xfrm>
              <a:off x="2564" y="2423"/>
              <a:ext cx="40" cy="339"/>
            </a:xfrm>
            <a:custGeom>
              <a:avLst/>
              <a:gdLst>
                <a:gd name="T0" fmla="*/ 0 w 20"/>
                <a:gd name="T1" fmla="*/ 43005 h 169"/>
                <a:gd name="T2" fmla="*/ 4608 w 20"/>
                <a:gd name="T3" fmla="*/ 0 h 169"/>
                <a:gd name="T4" fmla="*/ 5120 w 20"/>
                <a:gd name="T5" fmla="*/ 776 h 169"/>
                <a:gd name="T6" fmla="*/ 768 w 20"/>
                <a:gd name="T7" fmla="*/ 44293 h 169"/>
                <a:gd name="T8" fmla="*/ 0 w 20"/>
                <a:gd name="T9" fmla="*/ 43005 h 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69"/>
                <a:gd name="T17" fmla="*/ 20 w 20"/>
                <a:gd name="T18" fmla="*/ 169 h 1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69">
                  <a:moveTo>
                    <a:pt x="0" y="164"/>
                  </a:moveTo>
                  <a:cubicBezTo>
                    <a:pt x="0" y="160"/>
                    <a:pt x="14" y="37"/>
                    <a:pt x="18" y="0"/>
                  </a:cubicBezTo>
                  <a:cubicBezTo>
                    <a:pt x="20" y="1"/>
                    <a:pt x="19" y="2"/>
                    <a:pt x="20" y="3"/>
                  </a:cubicBezTo>
                  <a:cubicBezTo>
                    <a:pt x="19" y="21"/>
                    <a:pt x="7" y="132"/>
                    <a:pt x="3" y="169"/>
                  </a:cubicBezTo>
                  <a:cubicBezTo>
                    <a:pt x="3" y="169"/>
                    <a:pt x="1" y="166"/>
                    <a:pt x="0" y="164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Freeform 2275"/>
            <p:cNvSpPr>
              <a:spLocks noChangeAspect="1"/>
            </p:cNvSpPr>
            <p:nvPr/>
          </p:nvSpPr>
          <p:spPr bwMode="auto">
            <a:xfrm>
              <a:off x="2412" y="2514"/>
              <a:ext cx="152" cy="156"/>
            </a:xfrm>
            <a:custGeom>
              <a:avLst/>
              <a:gdLst>
                <a:gd name="T0" fmla="*/ 3328 w 76"/>
                <a:gd name="T1" fmla="*/ 256 h 78"/>
                <a:gd name="T2" fmla="*/ 19456 w 76"/>
                <a:gd name="T3" fmla="*/ 2304 h 78"/>
                <a:gd name="T4" fmla="*/ 19456 w 76"/>
                <a:gd name="T5" fmla="*/ 2048 h 78"/>
                <a:gd name="T6" fmla="*/ 2816 w 76"/>
                <a:gd name="T7" fmla="*/ 0 h 78"/>
                <a:gd name="T8" fmla="*/ 256 w 76"/>
                <a:gd name="T9" fmla="*/ 19968 h 78"/>
                <a:gd name="T10" fmla="*/ 512 w 76"/>
                <a:gd name="T11" fmla="*/ 19968 h 78"/>
                <a:gd name="T12" fmla="*/ 3328 w 76"/>
                <a:gd name="T13" fmla="*/ 256 h 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"/>
                <a:gd name="T22" fmla="*/ 0 h 78"/>
                <a:gd name="T23" fmla="*/ 76 w 76"/>
                <a:gd name="T24" fmla="*/ 78 h 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" h="78">
                  <a:moveTo>
                    <a:pt x="13" y="1"/>
                  </a:moveTo>
                  <a:cubicBezTo>
                    <a:pt x="30" y="4"/>
                    <a:pt x="67" y="8"/>
                    <a:pt x="76" y="9"/>
                  </a:cubicBezTo>
                  <a:cubicBezTo>
                    <a:pt x="76" y="8"/>
                    <a:pt x="76" y="8"/>
                    <a:pt x="76" y="8"/>
                  </a:cubicBezTo>
                  <a:cubicBezTo>
                    <a:pt x="73" y="8"/>
                    <a:pt x="30" y="3"/>
                    <a:pt x="11" y="0"/>
                  </a:cubicBezTo>
                  <a:cubicBezTo>
                    <a:pt x="9" y="14"/>
                    <a:pt x="0" y="78"/>
                    <a:pt x="1" y="78"/>
                  </a:cubicBezTo>
                  <a:cubicBezTo>
                    <a:pt x="1" y="78"/>
                    <a:pt x="1" y="78"/>
                    <a:pt x="2" y="78"/>
                  </a:cubicBezTo>
                  <a:cubicBezTo>
                    <a:pt x="4" y="69"/>
                    <a:pt x="11" y="14"/>
                    <a:pt x="13" y="1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2276"/>
            <p:cNvSpPr>
              <a:spLocks noChangeAspect="1"/>
            </p:cNvSpPr>
            <p:nvPr/>
          </p:nvSpPr>
          <p:spPr bwMode="auto">
            <a:xfrm>
              <a:off x="2368" y="2728"/>
              <a:ext cx="198" cy="54"/>
            </a:xfrm>
            <a:custGeom>
              <a:avLst/>
              <a:gdLst>
                <a:gd name="T0" fmla="*/ 0 w 99"/>
                <a:gd name="T1" fmla="*/ 2816 h 27"/>
                <a:gd name="T2" fmla="*/ 512 w 99"/>
                <a:gd name="T3" fmla="*/ 768 h 27"/>
                <a:gd name="T4" fmla="*/ 1536 w 99"/>
                <a:gd name="T5" fmla="*/ 256 h 27"/>
                <a:gd name="T6" fmla="*/ 25344 w 99"/>
                <a:gd name="T7" fmla="*/ 4096 h 27"/>
                <a:gd name="T8" fmla="*/ 24064 w 99"/>
                <a:gd name="T9" fmla="*/ 6912 h 27"/>
                <a:gd name="T10" fmla="*/ 0 w 99"/>
                <a:gd name="T11" fmla="*/ 2816 h 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9"/>
                <a:gd name="T19" fmla="*/ 0 h 27"/>
                <a:gd name="T20" fmla="*/ 99 w 99"/>
                <a:gd name="T21" fmla="*/ 27 h 2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9" h="27">
                  <a:moveTo>
                    <a:pt x="0" y="11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3" y="0"/>
                    <a:pt x="6" y="1"/>
                  </a:cubicBezTo>
                  <a:cubicBezTo>
                    <a:pt x="10" y="2"/>
                    <a:pt x="99" y="16"/>
                    <a:pt x="99" y="16"/>
                  </a:cubicBezTo>
                  <a:cubicBezTo>
                    <a:pt x="94" y="27"/>
                    <a:pt x="94" y="27"/>
                    <a:pt x="94" y="27"/>
                  </a:cubicBezTo>
                  <a:lnTo>
                    <a:pt x="0" y="11"/>
                  </a:lnTo>
                  <a:close/>
                </a:path>
              </a:pathLst>
            </a:custGeom>
            <a:solidFill>
              <a:srgbClr val="45648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Freeform 2277"/>
            <p:cNvSpPr>
              <a:spLocks noChangeAspect="1"/>
            </p:cNvSpPr>
            <p:nvPr/>
          </p:nvSpPr>
          <p:spPr bwMode="auto">
            <a:xfrm>
              <a:off x="2380" y="2724"/>
              <a:ext cx="190" cy="38"/>
            </a:xfrm>
            <a:custGeom>
              <a:avLst/>
              <a:gdLst>
                <a:gd name="T0" fmla="*/ 0 w 190"/>
                <a:gd name="T1" fmla="*/ 0 h 38"/>
                <a:gd name="T2" fmla="*/ 8 w 190"/>
                <a:gd name="T3" fmla="*/ 8 h 38"/>
                <a:gd name="T4" fmla="*/ 190 w 190"/>
                <a:gd name="T5" fmla="*/ 38 h 38"/>
                <a:gd name="T6" fmla="*/ 184 w 190"/>
                <a:gd name="T7" fmla="*/ 28 h 38"/>
                <a:gd name="T8" fmla="*/ 0 w 190"/>
                <a:gd name="T9" fmla="*/ 0 h 38"/>
                <a:gd name="T10" fmla="*/ 0 w 190"/>
                <a:gd name="T11" fmla="*/ 0 h 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0"/>
                <a:gd name="T19" fmla="*/ 0 h 38"/>
                <a:gd name="T20" fmla="*/ 190 w 190"/>
                <a:gd name="T21" fmla="*/ 38 h 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0" h="38">
                  <a:moveTo>
                    <a:pt x="0" y="0"/>
                  </a:moveTo>
                  <a:lnTo>
                    <a:pt x="8" y="8"/>
                  </a:lnTo>
                  <a:lnTo>
                    <a:pt x="190" y="38"/>
                  </a:lnTo>
                  <a:lnTo>
                    <a:pt x="184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769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2278"/>
            <p:cNvSpPr>
              <a:spLocks noChangeAspect="1"/>
            </p:cNvSpPr>
            <p:nvPr/>
          </p:nvSpPr>
          <p:spPr bwMode="auto">
            <a:xfrm>
              <a:off x="2420" y="2720"/>
              <a:ext cx="106" cy="40"/>
            </a:xfrm>
            <a:custGeom>
              <a:avLst/>
              <a:gdLst>
                <a:gd name="T0" fmla="*/ 0 w 53"/>
                <a:gd name="T1" fmla="*/ 2560 h 20"/>
                <a:gd name="T2" fmla="*/ 0 w 53"/>
                <a:gd name="T3" fmla="*/ 1280 h 20"/>
                <a:gd name="T4" fmla="*/ 1280 w 53"/>
                <a:gd name="T5" fmla="*/ 0 h 20"/>
                <a:gd name="T6" fmla="*/ 13312 w 53"/>
                <a:gd name="T7" fmla="*/ 2048 h 20"/>
                <a:gd name="T8" fmla="*/ 12800 w 53"/>
                <a:gd name="T9" fmla="*/ 4864 h 20"/>
                <a:gd name="T10" fmla="*/ 0 w 53"/>
                <a:gd name="T11" fmla="*/ 256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"/>
                <a:gd name="T19" fmla="*/ 0 h 20"/>
                <a:gd name="T20" fmla="*/ 53 w 53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" h="20">
                  <a:moveTo>
                    <a:pt x="0" y="10"/>
                  </a:moveTo>
                  <a:cubicBezTo>
                    <a:pt x="0" y="9"/>
                    <a:pt x="0" y="6"/>
                    <a:pt x="0" y="5"/>
                  </a:cubicBezTo>
                  <a:cubicBezTo>
                    <a:pt x="1" y="3"/>
                    <a:pt x="3" y="1"/>
                    <a:pt x="5" y="0"/>
                  </a:cubicBezTo>
                  <a:cubicBezTo>
                    <a:pt x="19" y="2"/>
                    <a:pt x="36" y="5"/>
                    <a:pt x="52" y="8"/>
                  </a:cubicBezTo>
                  <a:cubicBezTo>
                    <a:pt x="53" y="12"/>
                    <a:pt x="52" y="20"/>
                    <a:pt x="50" y="19"/>
                  </a:cubicBezTo>
                  <a:cubicBezTo>
                    <a:pt x="46" y="19"/>
                    <a:pt x="13" y="13"/>
                    <a:pt x="0" y="10"/>
                  </a:cubicBezTo>
                </a:path>
              </a:pathLst>
            </a:custGeom>
            <a:solidFill>
              <a:srgbClr val="8BA6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2279"/>
            <p:cNvSpPr>
              <a:spLocks noChangeAspect="1"/>
            </p:cNvSpPr>
            <p:nvPr/>
          </p:nvSpPr>
          <p:spPr bwMode="auto">
            <a:xfrm>
              <a:off x="2368" y="2750"/>
              <a:ext cx="190" cy="36"/>
            </a:xfrm>
            <a:custGeom>
              <a:avLst/>
              <a:gdLst>
                <a:gd name="T0" fmla="*/ 0 w 190"/>
                <a:gd name="T1" fmla="*/ 0 h 36"/>
                <a:gd name="T2" fmla="*/ 2 w 190"/>
                <a:gd name="T3" fmla="*/ 4 h 36"/>
                <a:gd name="T4" fmla="*/ 190 w 190"/>
                <a:gd name="T5" fmla="*/ 36 h 36"/>
                <a:gd name="T6" fmla="*/ 188 w 190"/>
                <a:gd name="T7" fmla="*/ 32 h 36"/>
                <a:gd name="T8" fmla="*/ 0 w 190"/>
                <a:gd name="T9" fmla="*/ 0 h 36"/>
                <a:gd name="T10" fmla="*/ 0 w 190"/>
                <a:gd name="T11" fmla="*/ 0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0"/>
                <a:gd name="T19" fmla="*/ 0 h 36"/>
                <a:gd name="T20" fmla="*/ 190 w 190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0" h="36">
                  <a:moveTo>
                    <a:pt x="0" y="0"/>
                  </a:moveTo>
                  <a:lnTo>
                    <a:pt x="2" y="4"/>
                  </a:lnTo>
                  <a:lnTo>
                    <a:pt x="190" y="36"/>
                  </a:lnTo>
                  <a:lnTo>
                    <a:pt x="188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2280"/>
            <p:cNvSpPr>
              <a:spLocks noChangeAspect="1"/>
            </p:cNvSpPr>
            <p:nvPr/>
          </p:nvSpPr>
          <p:spPr bwMode="auto">
            <a:xfrm>
              <a:off x="2460" y="2756"/>
              <a:ext cx="124" cy="304"/>
            </a:xfrm>
            <a:custGeom>
              <a:avLst/>
              <a:gdLst>
                <a:gd name="T0" fmla="*/ 1792 w 62"/>
                <a:gd name="T1" fmla="*/ 38912 h 152"/>
                <a:gd name="T2" fmla="*/ 15872 w 62"/>
                <a:gd name="T3" fmla="*/ 2560 h 152"/>
                <a:gd name="T4" fmla="*/ 13312 w 62"/>
                <a:gd name="T5" fmla="*/ 512 h 152"/>
                <a:gd name="T6" fmla="*/ 12544 w 62"/>
                <a:gd name="T7" fmla="*/ 3840 h 152"/>
                <a:gd name="T8" fmla="*/ 0 w 62"/>
                <a:gd name="T9" fmla="*/ 37120 h 152"/>
                <a:gd name="T10" fmla="*/ 1792 w 62"/>
                <a:gd name="T11" fmla="*/ 38912 h 1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152"/>
                <a:gd name="T20" fmla="*/ 62 w 62"/>
                <a:gd name="T21" fmla="*/ 152 h 1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152">
                  <a:moveTo>
                    <a:pt x="7" y="152"/>
                  </a:moveTo>
                  <a:cubicBezTo>
                    <a:pt x="11" y="146"/>
                    <a:pt x="50" y="41"/>
                    <a:pt x="62" y="10"/>
                  </a:cubicBezTo>
                  <a:cubicBezTo>
                    <a:pt x="62" y="10"/>
                    <a:pt x="54" y="0"/>
                    <a:pt x="52" y="2"/>
                  </a:cubicBezTo>
                  <a:cubicBezTo>
                    <a:pt x="51" y="2"/>
                    <a:pt x="44" y="12"/>
                    <a:pt x="49" y="15"/>
                  </a:cubicBezTo>
                  <a:cubicBezTo>
                    <a:pt x="47" y="15"/>
                    <a:pt x="4" y="138"/>
                    <a:pt x="0" y="145"/>
                  </a:cubicBezTo>
                  <a:lnTo>
                    <a:pt x="7" y="152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2281"/>
            <p:cNvSpPr>
              <a:spLocks noChangeAspect="1"/>
            </p:cNvSpPr>
            <p:nvPr/>
          </p:nvSpPr>
          <p:spPr bwMode="auto">
            <a:xfrm>
              <a:off x="2294" y="2998"/>
              <a:ext cx="180" cy="102"/>
            </a:xfrm>
            <a:custGeom>
              <a:avLst/>
              <a:gdLst>
                <a:gd name="T0" fmla="*/ 21248 w 90"/>
                <a:gd name="T1" fmla="*/ 6144 h 51"/>
                <a:gd name="T2" fmla="*/ 0 w 90"/>
                <a:gd name="T3" fmla="*/ 0 h 51"/>
                <a:gd name="T4" fmla="*/ 23040 w 90"/>
                <a:gd name="T5" fmla="*/ 7936 h 51"/>
                <a:gd name="T6" fmla="*/ 21248 w 90"/>
                <a:gd name="T7" fmla="*/ 6144 h 5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0"/>
                <a:gd name="T13" fmla="*/ 0 h 51"/>
                <a:gd name="T14" fmla="*/ 90 w 90"/>
                <a:gd name="T15" fmla="*/ 51 h 5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0" h="51">
                  <a:moveTo>
                    <a:pt x="83" y="24"/>
                  </a:moveTo>
                  <a:cubicBezTo>
                    <a:pt x="42" y="46"/>
                    <a:pt x="5" y="16"/>
                    <a:pt x="0" y="0"/>
                  </a:cubicBezTo>
                  <a:cubicBezTo>
                    <a:pt x="3" y="28"/>
                    <a:pt x="45" y="51"/>
                    <a:pt x="90" y="31"/>
                  </a:cubicBezTo>
                  <a:lnTo>
                    <a:pt x="83" y="24"/>
                  </a:lnTo>
                  <a:close/>
                </a:path>
              </a:pathLst>
            </a:custGeom>
            <a:solidFill>
              <a:srgbClr val="45648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Oval 2282"/>
            <p:cNvSpPr>
              <a:spLocks noChangeAspect="1" noChangeArrowheads="1"/>
            </p:cNvSpPr>
            <p:nvPr/>
          </p:nvSpPr>
          <p:spPr bwMode="auto">
            <a:xfrm>
              <a:off x="2420" y="2796"/>
              <a:ext cx="42" cy="42"/>
            </a:xfrm>
            <a:prstGeom prst="ellipse">
              <a:avLst/>
            </a:prstGeom>
            <a:solidFill>
              <a:srgbClr val="8BA6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Oval 2283"/>
            <p:cNvSpPr>
              <a:spLocks noChangeAspect="1" noChangeArrowheads="1"/>
            </p:cNvSpPr>
            <p:nvPr/>
          </p:nvSpPr>
          <p:spPr bwMode="auto">
            <a:xfrm>
              <a:off x="2424" y="2800"/>
              <a:ext cx="34" cy="34"/>
            </a:xfrm>
            <a:prstGeom prst="ellipse">
              <a:avLst/>
            </a:pr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2284"/>
            <p:cNvSpPr>
              <a:spLocks noChangeAspect="1" noEditPoints="1"/>
            </p:cNvSpPr>
            <p:nvPr/>
          </p:nvSpPr>
          <p:spPr bwMode="auto">
            <a:xfrm>
              <a:off x="2424" y="2798"/>
              <a:ext cx="36" cy="36"/>
            </a:xfrm>
            <a:custGeom>
              <a:avLst/>
              <a:gdLst>
                <a:gd name="T0" fmla="*/ 0 w 18"/>
                <a:gd name="T1" fmla="*/ 2304 h 18"/>
                <a:gd name="T2" fmla="*/ 2304 w 18"/>
                <a:gd name="T3" fmla="*/ 4608 h 18"/>
                <a:gd name="T4" fmla="*/ 4608 w 18"/>
                <a:gd name="T5" fmla="*/ 2304 h 18"/>
                <a:gd name="T6" fmla="*/ 2304 w 18"/>
                <a:gd name="T7" fmla="*/ 0 h 18"/>
                <a:gd name="T8" fmla="*/ 0 w 18"/>
                <a:gd name="T9" fmla="*/ 2304 h 18"/>
                <a:gd name="T10" fmla="*/ 256 w 18"/>
                <a:gd name="T11" fmla="*/ 2304 h 18"/>
                <a:gd name="T12" fmla="*/ 2304 w 18"/>
                <a:gd name="T13" fmla="*/ 512 h 18"/>
                <a:gd name="T14" fmla="*/ 4352 w 18"/>
                <a:gd name="T15" fmla="*/ 2304 h 18"/>
                <a:gd name="T16" fmla="*/ 2304 w 18"/>
                <a:gd name="T17" fmla="*/ 4352 h 18"/>
                <a:gd name="T18" fmla="*/ 256 w 18"/>
                <a:gd name="T19" fmla="*/ 2304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"/>
                <a:gd name="T31" fmla="*/ 0 h 18"/>
                <a:gd name="T32" fmla="*/ 18 w 18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" h="18">
                  <a:moveTo>
                    <a:pt x="0" y="9"/>
                  </a:moveTo>
                  <a:cubicBezTo>
                    <a:pt x="0" y="14"/>
                    <a:pt x="4" y="18"/>
                    <a:pt x="9" y="18"/>
                  </a:cubicBezTo>
                  <a:cubicBezTo>
                    <a:pt x="14" y="18"/>
                    <a:pt x="18" y="14"/>
                    <a:pt x="18" y="9"/>
                  </a:cubicBezTo>
                  <a:cubicBezTo>
                    <a:pt x="18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lose/>
                  <a:moveTo>
                    <a:pt x="1" y="9"/>
                  </a:moveTo>
                  <a:cubicBezTo>
                    <a:pt x="1" y="5"/>
                    <a:pt x="5" y="2"/>
                    <a:pt x="9" y="2"/>
                  </a:cubicBezTo>
                  <a:cubicBezTo>
                    <a:pt x="13" y="2"/>
                    <a:pt x="17" y="5"/>
                    <a:pt x="17" y="9"/>
                  </a:cubicBezTo>
                  <a:cubicBezTo>
                    <a:pt x="17" y="14"/>
                    <a:pt x="13" y="17"/>
                    <a:pt x="9" y="17"/>
                  </a:cubicBezTo>
                  <a:cubicBezTo>
                    <a:pt x="5" y="17"/>
                    <a:pt x="1" y="14"/>
                    <a:pt x="1" y="9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Oval 2285"/>
            <p:cNvSpPr>
              <a:spLocks noChangeAspect="1" noChangeArrowheads="1"/>
            </p:cNvSpPr>
            <p:nvPr/>
          </p:nvSpPr>
          <p:spPr bwMode="auto">
            <a:xfrm>
              <a:off x="2430" y="2802"/>
              <a:ext cx="24" cy="16"/>
            </a:xfrm>
            <a:prstGeom prst="ellipse">
              <a:avLst/>
            </a:pr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286"/>
            <p:cNvSpPr>
              <a:spLocks noChangeAspect="1"/>
            </p:cNvSpPr>
            <p:nvPr/>
          </p:nvSpPr>
          <p:spPr bwMode="auto">
            <a:xfrm>
              <a:off x="2314" y="2792"/>
              <a:ext cx="208" cy="264"/>
            </a:xfrm>
            <a:custGeom>
              <a:avLst/>
              <a:gdLst>
                <a:gd name="T0" fmla="*/ 7680 w 104"/>
                <a:gd name="T1" fmla="*/ 0 h 132"/>
                <a:gd name="T2" fmla="*/ 12800 w 104"/>
                <a:gd name="T3" fmla="*/ 1280 h 132"/>
                <a:gd name="T4" fmla="*/ 14592 w 104"/>
                <a:gd name="T5" fmla="*/ 6400 h 132"/>
                <a:gd name="T6" fmla="*/ 20224 w 104"/>
                <a:gd name="T7" fmla="*/ 2816 h 132"/>
                <a:gd name="T8" fmla="*/ 26624 w 104"/>
                <a:gd name="T9" fmla="*/ 4096 h 132"/>
                <a:gd name="T10" fmla="*/ 17408 w 104"/>
                <a:gd name="T11" fmla="*/ 29696 h 132"/>
                <a:gd name="T12" fmla="*/ 0 w 104"/>
                <a:gd name="T13" fmla="*/ 24576 h 132"/>
                <a:gd name="T14" fmla="*/ 7680 w 104"/>
                <a:gd name="T15" fmla="*/ 0 h 1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4"/>
                <a:gd name="T25" fmla="*/ 0 h 132"/>
                <a:gd name="T26" fmla="*/ 104 w 104"/>
                <a:gd name="T27" fmla="*/ 132 h 13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4" h="132">
                  <a:moveTo>
                    <a:pt x="30" y="0"/>
                  </a:moveTo>
                  <a:cubicBezTo>
                    <a:pt x="50" y="5"/>
                    <a:pt x="50" y="5"/>
                    <a:pt x="50" y="5"/>
                  </a:cubicBezTo>
                  <a:cubicBezTo>
                    <a:pt x="50" y="5"/>
                    <a:pt x="43" y="19"/>
                    <a:pt x="57" y="25"/>
                  </a:cubicBezTo>
                  <a:cubicBezTo>
                    <a:pt x="70" y="30"/>
                    <a:pt x="79" y="22"/>
                    <a:pt x="79" y="11"/>
                  </a:cubicBezTo>
                  <a:cubicBezTo>
                    <a:pt x="93" y="14"/>
                    <a:pt x="104" y="16"/>
                    <a:pt x="104" y="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19" y="132"/>
                    <a:pt x="0" y="96"/>
                  </a:cubicBezTo>
                  <a:cubicBezTo>
                    <a:pt x="6" y="74"/>
                    <a:pt x="30" y="0"/>
                    <a:pt x="30" y="0"/>
                  </a:cubicBezTo>
                  <a:close/>
                </a:path>
              </a:pathLst>
            </a:custGeom>
            <a:solidFill>
              <a:srgbClr val="8BA6B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87"/>
            <p:cNvSpPr>
              <a:spLocks noChangeAspect="1"/>
            </p:cNvSpPr>
            <p:nvPr/>
          </p:nvSpPr>
          <p:spPr bwMode="auto">
            <a:xfrm>
              <a:off x="2370" y="2802"/>
              <a:ext cx="36" cy="30"/>
            </a:xfrm>
            <a:custGeom>
              <a:avLst/>
              <a:gdLst>
                <a:gd name="T0" fmla="*/ 1024 w 18"/>
                <a:gd name="T1" fmla="*/ 0 h 15"/>
                <a:gd name="T2" fmla="*/ 4608 w 18"/>
                <a:gd name="T3" fmla="*/ 1024 h 15"/>
                <a:gd name="T4" fmla="*/ 4608 w 18"/>
                <a:gd name="T5" fmla="*/ 3840 h 15"/>
                <a:gd name="T6" fmla="*/ 0 w 18"/>
                <a:gd name="T7" fmla="*/ 2816 h 15"/>
                <a:gd name="T8" fmla="*/ 1024 w 1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5"/>
                <a:gd name="T17" fmla="*/ 18 w 1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5">
                  <a:moveTo>
                    <a:pt x="4" y="0"/>
                  </a:move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7" y="11"/>
                    <a:pt x="18" y="15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288"/>
            <p:cNvSpPr>
              <a:spLocks noChangeAspect="1"/>
            </p:cNvSpPr>
            <p:nvPr/>
          </p:nvSpPr>
          <p:spPr bwMode="auto">
            <a:xfrm>
              <a:off x="2374" y="2806"/>
              <a:ext cx="28" cy="24"/>
            </a:xfrm>
            <a:custGeom>
              <a:avLst/>
              <a:gdLst>
                <a:gd name="T0" fmla="*/ 768 w 14"/>
                <a:gd name="T1" fmla="*/ 0 h 12"/>
                <a:gd name="T2" fmla="*/ 3584 w 14"/>
                <a:gd name="T3" fmla="*/ 768 h 12"/>
                <a:gd name="T4" fmla="*/ 3584 w 14"/>
                <a:gd name="T5" fmla="*/ 3072 h 12"/>
                <a:gd name="T6" fmla="*/ 0 w 14"/>
                <a:gd name="T7" fmla="*/ 2048 h 12"/>
                <a:gd name="T8" fmla="*/ 768 w 14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2"/>
                <a:gd name="T17" fmla="*/ 14 w 14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2">
                  <a:moveTo>
                    <a:pt x="3" y="0"/>
                  </a:move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3" y="8"/>
                    <a:pt x="14" y="12"/>
                  </a:cubicBezTo>
                  <a:cubicBezTo>
                    <a:pt x="9" y="11"/>
                    <a:pt x="0" y="8"/>
                    <a:pt x="0" y="8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289"/>
            <p:cNvSpPr>
              <a:spLocks noChangeAspect="1"/>
            </p:cNvSpPr>
            <p:nvPr/>
          </p:nvSpPr>
          <p:spPr bwMode="auto">
            <a:xfrm>
              <a:off x="2358" y="2850"/>
              <a:ext cx="38" cy="32"/>
            </a:xfrm>
            <a:custGeom>
              <a:avLst/>
              <a:gdLst>
                <a:gd name="T0" fmla="*/ 1024 w 19"/>
                <a:gd name="T1" fmla="*/ 0 h 16"/>
                <a:gd name="T2" fmla="*/ 4864 w 19"/>
                <a:gd name="T3" fmla="*/ 1024 h 16"/>
                <a:gd name="T4" fmla="*/ 4864 w 19"/>
                <a:gd name="T5" fmla="*/ 4096 h 16"/>
                <a:gd name="T6" fmla="*/ 0 w 19"/>
                <a:gd name="T7" fmla="*/ 2816 h 16"/>
                <a:gd name="T8" fmla="*/ 1024 w 19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6"/>
                <a:gd name="T17" fmla="*/ 19 w 19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6">
                  <a:moveTo>
                    <a:pt x="4" y="0"/>
                  </a:move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8" y="11"/>
                    <a:pt x="19" y="16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290"/>
            <p:cNvSpPr>
              <a:spLocks noChangeAspect="1"/>
            </p:cNvSpPr>
            <p:nvPr/>
          </p:nvSpPr>
          <p:spPr bwMode="auto">
            <a:xfrm>
              <a:off x="2362" y="2852"/>
              <a:ext cx="32" cy="26"/>
            </a:xfrm>
            <a:custGeom>
              <a:avLst/>
              <a:gdLst>
                <a:gd name="T0" fmla="*/ 768 w 16"/>
                <a:gd name="T1" fmla="*/ 0 h 13"/>
                <a:gd name="T2" fmla="*/ 3840 w 16"/>
                <a:gd name="T3" fmla="*/ 768 h 13"/>
                <a:gd name="T4" fmla="*/ 4096 w 16"/>
                <a:gd name="T5" fmla="*/ 3328 h 13"/>
                <a:gd name="T6" fmla="*/ 0 w 16"/>
                <a:gd name="T7" fmla="*/ 2304 h 13"/>
                <a:gd name="T8" fmla="*/ 768 w 16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3"/>
                <a:gd name="T17" fmla="*/ 16 w 16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3">
                  <a:moveTo>
                    <a:pt x="3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5" y="9"/>
                    <a:pt x="16" y="13"/>
                  </a:cubicBezTo>
                  <a:cubicBezTo>
                    <a:pt x="10" y="12"/>
                    <a:pt x="0" y="9"/>
                    <a:pt x="0" y="9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Freeform 2291"/>
            <p:cNvSpPr>
              <a:spLocks noChangeAspect="1"/>
            </p:cNvSpPr>
            <p:nvPr/>
          </p:nvSpPr>
          <p:spPr bwMode="auto">
            <a:xfrm>
              <a:off x="2364" y="2854"/>
              <a:ext cx="30" cy="24"/>
            </a:xfrm>
            <a:custGeom>
              <a:avLst/>
              <a:gdLst>
                <a:gd name="T0" fmla="*/ 768 w 15"/>
                <a:gd name="T1" fmla="*/ 0 h 12"/>
                <a:gd name="T2" fmla="*/ 3584 w 15"/>
                <a:gd name="T3" fmla="*/ 768 h 12"/>
                <a:gd name="T4" fmla="*/ 3840 w 15"/>
                <a:gd name="T5" fmla="*/ 3072 h 12"/>
                <a:gd name="T6" fmla="*/ 0 w 15"/>
                <a:gd name="T7" fmla="*/ 2048 h 12"/>
                <a:gd name="T8" fmla="*/ 768 w 15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"/>
                <a:gd name="T16" fmla="*/ 0 h 12"/>
                <a:gd name="T17" fmla="*/ 15 w 15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" h="12">
                  <a:moveTo>
                    <a:pt x="3" y="0"/>
                  </a:move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8"/>
                    <a:pt x="15" y="12"/>
                  </a:cubicBezTo>
                  <a:cubicBezTo>
                    <a:pt x="9" y="11"/>
                    <a:pt x="0" y="8"/>
                    <a:pt x="0" y="8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Freeform 2292"/>
            <p:cNvSpPr>
              <a:spLocks noChangeAspect="1"/>
            </p:cNvSpPr>
            <p:nvPr/>
          </p:nvSpPr>
          <p:spPr bwMode="auto">
            <a:xfrm>
              <a:off x="2466" y="2822"/>
              <a:ext cx="44" cy="30"/>
            </a:xfrm>
            <a:custGeom>
              <a:avLst/>
              <a:gdLst>
                <a:gd name="T0" fmla="*/ 5632 w 22"/>
                <a:gd name="T1" fmla="*/ 1024 h 15"/>
                <a:gd name="T2" fmla="*/ 1536 w 22"/>
                <a:gd name="T3" fmla="*/ 0 h 15"/>
                <a:gd name="T4" fmla="*/ 0 w 22"/>
                <a:gd name="T5" fmla="*/ 2816 h 15"/>
                <a:gd name="T6" fmla="*/ 4608 w 22"/>
                <a:gd name="T7" fmla="*/ 3840 h 15"/>
                <a:gd name="T8" fmla="*/ 5632 w 22"/>
                <a:gd name="T9" fmla="*/ 1024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5"/>
                <a:gd name="T17" fmla="*/ 22 w 22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5">
                  <a:moveTo>
                    <a:pt x="22" y="4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3" y="7"/>
                    <a:pt x="0" y="11"/>
                  </a:cubicBezTo>
                  <a:cubicBezTo>
                    <a:pt x="7" y="13"/>
                    <a:pt x="18" y="15"/>
                    <a:pt x="18" y="15"/>
                  </a:cubicBezTo>
                  <a:lnTo>
                    <a:pt x="22" y="4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Freeform 2293"/>
            <p:cNvSpPr>
              <a:spLocks noChangeAspect="1"/>
            </p:cNvSpPr>
            <p:nvPr/>
          </p:nvSpPr>
          <p:spPr bwMode="auto">
            <a:xfrm>
              <a:off x="2472" y="2826"/>
              <a:ext cx="32" cy="24"/>
            </a:xfrm>
            <a:custGeom>
              <a:avLst/>
              <a:gdLst>
                <a:gd name="T0" fmla="*/ 4096 w 16"/>
                <a:gd name="T1" fmla="*/ 768 h 12"/>
                <a:gd name="T2" fmla="*/ 1024 w 16"/>
                <a:gd name="T3" fmla="*/ 0 h 12"/>
                <a:gd name="T4" fmla="*/ 0 w 16"/>
                <a:gd name="T5" fmla="*/ 2304 h 12"/>
                <a:gd name="T6" fmla="*/ 3328 w 16"/>
                <a:gd name="T7" fmla="*/ 3072 h 12"/>
                <a:gd name="T8" fmla="*/ 4096 w 16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2"/>
                <a:gd name="T17" fmla="*/ 16 w 16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2">
                  <a:moveTo>
                    <a:pt x="16" y="3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2" y="5"/>
                    <a:pt x="0" y="9"/>
                  </a:cubicBezTo>
                  <a:cubicBezTo>
                    <a:pt x="5" y="10"/>
                    <a:pt x="13" y="12"/>
                    <a:pt x="13" y="12"/>
                  </a:cubicBezTo>
                  <a:lnTo>
                    <a:pt x="16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3" name="Freeform 2294"/>
            <p:cNvSpPr>
              <a:spLocks noChangeAspect="1"/>
            </p:cNvSpPr>
            <p:nvPr/>
          </p:nvSpPr>
          <p:spPr bwMode="auto">
            <a:xfrm>
              <a:off x="2442" y="2872"/>
              <a:ext cx="44" cy="30"/>
            </a:xfrm>
            <a:custGeom>
              <a:avLst/>
              <a:gdLst>
                <a:gd name="T0" fmla="*/ 5632 w 22"/>
                <a:gd name="T1" fmla="*/ 1024 h 15"/>
                <a:gd name="T2" fmla="*/ 1536 w 22"/>
                <a:gd name="T3" fmla="*/ 0 h 15"/>
                <a:gd name="T4" fmla="*/ 0 w 22"/>
                <a:gd name="T5" fmla="*/ 2560 h 15"/>
                <a:gd name="T6" fmla="*/ 4864 w 22"/>
                <a:gd name="T7" fmla="*/ 3840 h 15"/>
                <a:gd name="T8" fmla="*/ 5632 w 22"/>
                <a:gd name="T9" fmla="*/ 1024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5"/>
                <a:gd name="T17" fmla="*/ 22 w 22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5">
                  <a:moveTo>
                    <a:pt x="22" y="4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3" y="6"/>
                    <a:pt x="0" y="10"/>
                  </a:cubicBezTo>
                  <a:cubicBezTo>
                    <a:pt x="7" y="12"/>
                    <a:pt x="19" y="15"/>
                    <a:pt x="19" y="15"/>
                  </a:cubicBezTo>
                  <a:lnTo>
                    <a:pt x="22" y="4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Freeform 2295"/>
            <p:cNvSpPr>
              <a:spLocks noChangeAspect="1"/>
            </p:cNvSpPr>
            <p:nvPr/>
          </p:nvSpPr>
          <p:spPr bwMode="auto">
            <a:xfrm>
              <a:off x="2446" y="2874"/>
              <a:ext cx="36" cy="26"/>
            </a:xfrm>
            <a:custGeom>
              <a:avLst/>
              <a:gdLst>
                <a:gd name="T0" fmla="*/ 4608 w 18"/>
                <a:gd name="T1" fmla="*/ 768 h 13"/>
                <a:gd name="T2" fmla="*/ 1280 w 18"/>
                <a:gd name="T3" fmla="*/ 0 h 13"/>
                <a:gd name="T4" fmla="*/ 0 w 18"/>
                <a:gd name="T5" fmla="*/ 2304 h 13"/>
                <a:gd name="T6" fmla="*/ 3840 w 18"/>
                <a:gd name="T7" fmla="*/ 3328 h 13"/>
                <a:gd name="T8" fmla="*/ 4608 w 18"/>
                <a:gd name="T9" fmla="*/ 76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3"/>
                <a:gd name="T17" fmla="*/ 18 w 18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3">
                  <a:moveTo>
                    <a:pt x="18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5"/>
                    <a:pt x="0" y="9"/>
                  </a:cubicBezTo>
                  <a:cubicBezTo>
                    <a:pt x="6" y="10"/>
                    <a:pt x="15" y="13"/>
                    <a:pt x="15" y="13"/>
                  </a:cubicBezTo>
                  <a:lnTo>
                    <a:pt x="18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2296"/>
            <p:cNvSpPr>
              <a:spLocks noChangeAspect="1"/>
            </p:cNvSpPr>
            <p:nvPr/>
          </p:nvSpPr>
          <p:spPr bwMode="auto">
            <a:xfrm>
              <a:off x="2448" y="2874"/>
              <a:ext cx="34" cy="24"/>
            </a:xfrm>
            <a:custGeom>
              <a:avLst/>
              <a:gdLst>
                <a:gd name="T0" fmla="*/ 4352 w 17"/>
                <a:gd name="T1" fmla="*/ 768 h 12"/>
                <a:gd name="T2" fmla="*/ 1024 w 17"/>
                <a:gd name="T3" fmla="*/ 0 h 12"/>
                <a:gd name="T4" fmla="*/ 0 w 17"/>
                <a:gd name="T5" fmla="*/ 2048 h 12"/>
                <a:gd name="T6" fmla="*/ 3584 w 17"/>
                <a:gd name="T7" fmla="*/ 3072 h 12"/>
                <a:gd name="T8" fmla="*/ 4352 w 17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2"/>
                <a:gd name="T17" fmla="*/ 17 w 1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2">
                  <a:moveTo>
                    <a:pt x="17" y="3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3" y="5"/>
                    <a:pt x="0" y="8"/>
                  </a:cubicBezTo>
                  <a:cubicBezTo>
                    <a:pt x="6" y="10"/>
                    <a:pt x="14" y="12"/>
                    <a:pt x="14" y="12"/>
                  </a:cubicBezTo>
                  <a:lnTo>
                    <a:pt x="17" y="3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2297"/>
            <p:cNvSpPr>
              <a:spLocks noChangeAspect="1"/>
            </p:cNvSpPr>
            <p:nvPr/>
          </p:nvSpPr>
          <p:spPr bwMode="auto">
            <a:xfrm>
              <a:off x="2400" y="2858"/>
              <a:ext cx="46" cy="30"/>
            </a:xfrm>
            <a:custGeom>
              <a:avLst/>
              <a:gdLst>
                <a:gd name="T0" fmla="*/ 256 w 23"/>
                <a:gd name="T1" fmla="*/ 0 h 15"/>
                <a:gd name="T2" fmla="*/ 768 w 23"/>
                <a:gd name="T3" fmla="*/ 3072 h 15"/>
                <a:gd name="T4" fmla="*/ 4096 w 23"/>
                <a:gd name="T5" fmla="*/ 3840 h 15"/>
                <a:gd name="T6" fmla="*/ 5888 w 23"/>
                <a:gd name="T7" fmla="*/ 1536 h 15"/>
                <a:gd name="T8" fmla="*/ 256 w 23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5"/>
                <a:gd name="T17" fmla="*/ 23 w 23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5">
                  <a:moveTo>
                    <a:pt x="1" y="0"/>
                  </a:moveTo>
                  <a:cubicBezTo>
                    <a:pt x="1" y="0"/>
                    <a:pt x="0" y="8"/>
                    <a:pt x="3" y="12"/>
                  </a:cubicBezTo>
                  <a:cubicBezTo>
                    <a:pt x="8" y="14"/>
                    <a:pt x="16" y="15"/>
                    <a:pt x="16" y="15"/>
                  </a:cubicBezTo>
                  <a:cubicBezTo>
                    <a:pt x="16" y="15"/>
                    <a:pt x="21" y="12"/>
                    <a:pt x="23" y="6"/>
                  </a:cubicBezTo>
                  <a:cubicBezTo>
                    <a:pt x="11" y="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2298"/>
            <p:cNvSpPr>
              <a:spLocks noChangeAspect="1"/>
            </p:cNvSpPr>
            <p:nvPr/>
          </p:nvSpPr>
          <p:spPr bwMode="auto">
            <a:xfrm>
              <a:off x="2402" y="2862"/>
              <a:ext cx="42" cy="24"/>
            </a:xfrm>
            <a:custGeom>
              <a:avLst/>
              <a:gdLst>
                <a:gd name="T0" fmla="*/ 512 w 21"/>
                <a:gd name="T1" fmla="*/ 0 h 12"/>
                <a:gd name="T2" fmla="*/ 768 w 21"/>
                <a:gd name="T3" fmla="*/ 2560 h 12"/>
                <a:gd name="T4" fmla="*/ 3584 w 21"/>
                <a:gd name="T5" fmla="*/ 3072 h 12"/>
                <a:gd name="T6" fmla="*/ 5376 w 21"/>
                <a:gd name="T7" fmla="*/ 1024 h 12"/>
                <a:gd name="T8" fmla="*/ 512 w 21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2"/>
                <a:gd name="T17" fmla="*/ 21 w 21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2">
                  <a:moveTo>
                    <a:pt x="2" y="0"/>
                  </a:moveTo>
                  <a:cubicBezTo>
                    <a:pt x="2" y="0"/>
                    <a:pt x="0" y="6"/>
                    <a:pt x="3" y="10"/>
                  </a:cubicBezTo>
                  <a:cubicBezTo>
                    <a:pt x="7" y="11"/>
                    <a:pt x="14" y="12"/>
                    <a:pt x="14" y="12"/>
                  </a:cubicBezTo>
                  <a:cubicBezTo>
                    <a:pt x="14" y="12"/>
                    <a:pt x="18" y="10"/>
                    <a:pt x="21" y="4"/>
                  </a:cubicBezTo>
                  <a:cubicBezTo>
                    <a:pt x="10" y="2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2299"/>
            <p:cNvSpPr>
              <a:spLocks noChangeAspect="1"/>
            </p:cNvSpPr>
            <p:nvPr/>
          </p:nvSpPr>
          <p:spPr bwMode="auto">
            <a:xfrm>
              <a:off x="2404" y="2862"/>
              <a:ext cx="38" cy="24"/>
            </a:xfrm>
            <a:custGeom>
              <a:avLst/>
              <a:gdLst>
                <a:gd name="T0" fmla="*/ 256 w 19"/>
                <a:gd name="T1" fmla="*/ 0 h 12"/>
                <a:gd name="T2" fmla="*/ 512 w 19"/>
                <a:gd name="T3" fmla="*/ 2304 h 12"/>
                <a:gd name="T4" fmla="*/ 3328 w 19"/>
                <a:gd name="T5" fmla="*/ 3072 h 12"/>
                <a:gd name="T6" fmla="*/ 4864 w 19"/>
                <a:gd name="T7" fmla="*/ 1280 h 12"/>
                <a:gd name="T8" fmla="*/ 256 w 19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2"/>
                <a:gd name="T17" fmla="*/ 19 w 19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2">
                  <a:moveTo>
                    <a:pt x="1" y="0"/>
                  </a:moveTo>
                  <a:cubicBezTo>
                    <a:pt x="1" y="0"/>
                    <a:pt x="0" y="6"/>
                    <a:pt x="2" y="9"/>
                  </a:cubicBezTo>
                  <a:cubicBezTo>
                    <a:pt x="6" y="10"/>
                    <a:pt x="13" y="12"/>
                    <a:pt x="13" y="12"/>
                  </a:cubicBezTo>
                  <a:cubicBezTo>
                    <a:pt x="13" y="12"/>
                    <a:pt x="17" y="9"/>
                    <a:pt x="19" y="5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2300"/>
            <p:cNvSpPr>
              <a:spLocks noChangeAspect="1"/>
            </p:cNvSpPr>
            <p:nvPr/>
          </p:nvSpPr>
          <p:spPr bwMode="auto">
            <a:xfrm>
              <a:off x="2348" y="2882"/>
              <a:ext cx="36" cy="32"/>
            </a:xfrm>
            <a:custGeom>
              <a:avLst/>
              <a:gdLst>
                <a:gd name="T0" fmla="*/ 768 w 18"/>
                <a:gd name="T1" fmla="*/ 0 h 16"/>
                <a:gd name="T2" fmla="*/ 4608 w 18"/>
                <a:gd name="T3" fmla="*/ 1024 h 16"/>
                <a:gd name="T4" fmla="*/ 4608 w 18"/>
                <a:gd name="T5" fmla="*/ 4096 h 16"/>
                <a:gd name="T6" fmla="*/ 0 w 18"/>
                <a:gd name="T7" fmla="*/ 2816 h 16"/>
                <a:gd name="T8" fmla="*/ 768 w 18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6"/>
                <a:gd name="T17" fmla="*/ 18 w 18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6">
                  <a:moveTo>
                    <a:pt x="3" y="0"/>
                  </a:move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7" y="11"/>
                    <a:pt x="18" y="16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2301"/>
            <p:cNvSpPr>
              <a:spLocks noChangeAspect="1"/>
            </p:cNvSpPr>
            <p:nvPr/>
          </p:nvSpPr>
          <p:spPr bwMode="auto">
            <a:xfrm>
              <a:off x="2350" y="2884"/>
              <a:ext cx="32" cy="28"/>
            </a:xfrm>
            <a:custGeom>
              <a:avLst/>
              <a:gdLst>
                <a:gd name="T0" fmla="*/ 768 w 16"/>
                <a:gd name="T1" fmla="*/ 0 h 14"/>
                <a:gd name="T2" fmla="*/ 4096 w 16"/>
                <a:gd name="T3" fmla="*/ 1024 h 14"/>
                <a:gd name="T4" fmla="*/ 4096 w 16"/>
                <a:gd name="T5" fmla="*/ 3584 h 14"/>
                <a:gd name="T6" fmla="*/ 0 w 16"/>
                <a:gd name="T7" fmla="*/ 2560 h 14"/>
                <a:gd name="T8" fmla="*/ 768 w 16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4"/>
                <a:gd name="T17" fmla="*/ 16 w 16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4">
                  <a:moveTo>
                    <a:pt x="3" y="0"/>
                  </a:moveTo>
                  <a:cubicBezTo>
                    <a:pt x="16" y="4"/>
                    <a:pt x="16" y="4"/>
                    <a:pt x="16" y="4"/>
                  </a:cubicBezTo>
                  <a:cubicBezTo>
                    <a:pt x="16" y="4"/>
                    <a:pt x="15" y="10"/>
                    <a:pt x="16" y="14"/>
                  </a:cubicBezTo>
                  <a:cubicBezTo>
                    <a:pt x="10" y="12"/>
                    <a:pt x="0" y="10"/>
                    <a:pt x="0" y="10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2302"/>
            <p:cNvSpPr>
              <a:spLocks noChangeAspect="1"/>
            </p:cNvSpPr>
            <p:nvPr/>
          </p:nvSpPr>
          <p:spPr bwMode="auto">
            <a:xfrm>
              <a:off x="2352" y="2886"/>
              <a:ext cx="30" cy="24"/>
            </a:xfrm>
            <a:custGeom>
              <a:avLst/>
              <a:gdLst>
                <a:gd name="T0" fmla="*/ 768 w 15"/>
                <a:gd name="T1" fmla="*/ 0 h 12"/>
                <a:gd name="T2" fmla="*/ 3840 w 15"/>
                <a:gd name="T3" fmla="*/ 768 h 12"/>
                <a:gd name="T4" fmla="*/ 3840 w 15"/>
                <a:gd name="T5" fmla="*/ 3072 h 12"/>
                <a:gd name="T6" fmla="*/ 0 w 15"/>
                <a:gd name="T7" fmla="*/ 2304 h 12"/>
                <a:gd name="T8" fmla="*/ 768 w 15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"/>
                <a:gd name="T16" fmla="*/ 0 h 12"/>
                <a:gd name="T17" fmla="*/ 15 w 15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" h="12">
                  <a:moveTo>
                    <a:pt x="3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4" y="8"/>
                    <a:pt x="15" y="12"/>
                  </a:cubicBezTo>
                  <a:cubicBezTo>
                    <a:pt x="10" y="11"/>
                    <a:pt x="0" y="9"/>
                    <a:pt x="0" y="9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2303"/>
            <p:cNvSpPr>
              <a:spLocks noChangeAspect="1"/>
            </p:cNvSpPr>
            <p:nvPr/>
          </p:nvSpPr>
          <p:spPr bwMode="auto">
            <a:xfrm>
              <a:off x="2430" y="2904"/>
              <a:ext cx="44" cy="30"/>
            </a:xfrm>
            <a:custGeom>
              <a:avLst/>
              <a:gdLst>
                <a:gd name="T0" fmla="*/ 5632 w 22"/>
                <a:gd name="T1" fmla="*/ 1024 h 15"/>
                <a:gd name="T2" fmla="*/ 1536 w 22"/>
                <a:gd name="T3" fmla="*/ 0 h 15"/>
                <a:gd name="T4" fmla="*/ 0 w 22"/>
                <a:gd name="T5" fmla="*/ 2560 h 15"/>
                <a:gd name="T6" fmla="*/ 4864 w 22"/>
                <a:gd name="T7" fmla="*/ 3840 h 15"/>
                <a:gd name="T8" fmla="*/ 5632 w 22"/>
                <a:gd name="T9" fmla="*/ 1024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5"/>
                <a:gd name="T17" fmla="*/ 22 w 22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5">
                  <a:moveTo>
                    <a:pt x="22" y="4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4" y="7"/>
                    <a:pt x="0" y="10"/>
                  </a:cubicBezTo>
                  <a:cubicBezTo>
                    <a:pt x="7" y="12"/>
                    <a:pt x="19" y="15"/>
                    <a:pt x="19" y="15"/>
                  </a:cubicBezTo>
                  <a:lnTo>
                    <a:pt x="22" y="4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2304"/>
            <p:cNvSpPr>
              <a:spLocks noChangeAspect="1"/>
            </p:cNvSpPr>
            <p:nvPr/>
          </p:nvSpPr>
          <p:spPr bwMode="auto">
            <a:xfrm>
              <a:off x="2434" y="2906"/>
              <a:ext cx="38" cy="26"/>
            </a:xfrm>
            <a:custGeom>
              <a:avLst/>
              <a:gdLst>
                <a:gd name="T0" fmla="*/ 4864 w 19"/>
                <a:gd name="T1" fmla="*/ 768 h 13"/>
                <a:gd name="T2" fmla="*/ 1280 w 19"/>
                <a:gd name="T3" fmla="*/ 0 h 13"/>
                <a:gd name="T4" fmla="*/ 0 w 19"/>
                <a:gd name="T5" fmla="*/ 2304 h 13"/>
                <a:gd name="T6" fmla="*/ 3840 w 19"/>
                <a:gd name="T7" fmla="*/ 3328 h 13"/>
                <a:gd name="T8" fmla="*/ 4864 w 19"/>
                <a:gd name="T9" fmla="*/ 76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3"/>
                <a:gd name="T17" fmla="*/ 19 w 19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3">
                  <a:moveTo>
                    <a:pt x="19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6"/>
                    <a:pt x="0" y="9"/>
                  </a:cubicBezTo>
                  <a:cubicBezTo>
                    <a:pt x="6" y="11"/>
                    <a:pt x="15" y="13"/>
                    <a:pt x="15" y="13"/>
                  </a:cubicBezTo>
                  <a:lnTo>
                    <a:pt x="19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2305"/>
            <p:cNvSpPr>
              <a:spLocks noChangeAspect="1"/>
            </p:cNvSpPr>
            <p:nvPr/>
          </p:nvSpPr>
          <p:spPr bwMode="auto">
            <a:xfrm>
              <a:off x="2436" y="2908"/>
              <a:ext cx="34" cy="22"/>
            </a:xfrm>
            <a:custGeom>
              <a:avLst/>
              <a:gdLst>
                <a:gd name="T0" fmla="*/ 4352 w 17"/>
                <a:gd name="T1" fmla="*/ 768 h 11"/>
                <a:gd name="T2" fmla="*/ 1280 w 17"/>
                <a:gd name="T3" fmla="*/ 0 h 11"/>
                <a:gd name="T4" fmla="*/ 0 w 17"/>
                <a:gd name="T5" fmla="*/ 2048 h 11"/>
                <a:gd name="T6" fmla="*/ 3840 w 17"/>
                <a:gd name="T7" fmla="*/ 2816 h 11"/>
                <a:gd name="T8" fmla="*/ 4352 w 17"/>
                <a:gd name="T9" fmla="*/ 768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1"/>
                <a:gd name="T17" fmla="*/ 17 w 17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1">
                  <a:moveTo>
                    <a:pt x="17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5"/>
                    <a:pt x="0" y="8"/>
                  </a:cubicBezTo>
                  <a:cubicBezTo>
                    <a:pt x="6" y="9"/>
                    <a:pt x="15" y="11"/>
                    <a:pt x="15" y="11"/>
                  </a:cubicBezTo>
                  <a:lnTo>
                    <a:pt x="17" y="3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2306"/>
            <p:cNvSpPr>
              <a:spLocks noChangeAspect="1"/>
            </p:cNvSpPr>
            <p:nvPr/>
          </p:nvSpPr>
          <p:spPr bwMode="auto">
            <a:xfrm>
              <a:off x="2388" y="2892"/>
              <a:ext cx="48" cy="30"/>
            </a:xfrm>
            <a:custGeom>
              <a:avLst/>
              <a:gdLst>
                <a:gd name="T0" fmla="*/ 512 w 24"/>
                <a:gd name="T1" fmla="*/ 0 h 15"/>
                <a:gd name="T2" fmla="*/ 768 w 24"/>
                <a:gd name="T3" fmla="*/ 2816 h 15"/>
                <a:gd name="T4" fmla="*/ 4096 w 24"/>
                <a:gd name="T5" fmla="*/ 3840 h 15"/>
                <a:gd name="T6" fmla="*/ 6144 w 24"/>
                <a:gd name="T7" fmla="*/ 1280 h 15"/>
                <a:gd name="T8" fmla="*/ 512 w 24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5"/>
                <a:gd name="T17" fmla="*/ 24 w 2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5">
                  <a:moveTo>
                    <a:pt x="2" y="0"/>
                  </a:moveTo>
                  <a:cubicBezTo>
                    <a:pt x="2" y="0"/>
                    <a:pt x="0" y="8"/>
                    <a:pt x="3" y="11"/>
                  </a:cubicBezTo>
                  <a:cubicBezTo>
                    <a:pt x="8" y="13"/>
                    <a:pt x="16" y="15"/>
                    <a:pt x="16" y="15"/>
                  </a:cubicBezTo>
                  <a:cubicBezTo>
                    <a:pt x="16" y="15"/>
                    <a:pt x="21" y="12"/>
                    <a:pt x="24" y="5"/>
                  </a:cubicBezTo>
                  <a:cubicBezTo>
                    <a:pt x="11" y="2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2307"/>
            <p:cNvSpPr>
              <a:spLocks noChangeAspect="1"/>
            </p:cNvSpPr>
            <p:nvPr/>
          </p:nvSpPr>
          <p:spPr bwMode="auto">
            <a:xfrm>
              <a:off x="2392" y="2894"/>
              <a:ext cx="40" cy="26"/>
            </a:xfrm>
            <a:custGeom>
              <a:avLst/>
              <a:gdLst>
                <a:gd name="T0" fmla="*/ 256 w 20"/>
                <a:gd name="T1" fmla="*/ 0 h 13"/>
                <a:gd name="T2" fmla="*/ 512 w 20"/>
                <a:gd name="T3" fmla="*/ 2560 h 13"/>
                <a:gd name="T4" fmla="*/ 3328 w 20"/>
                <a:gd name="T5" fmla="*/ 3328 h 13"/>
                <a:gd name="T6" fmla="*/ 5120 w 20"/>
                <a:gd name="T7" fmla="*/ 1280 h 13"/>
                <a:gd name="T8" fmla="*/ 256 w 20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3"/>
                <a:gd name="T17" fmla="*/ 20 w 20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3">
                  <a:moveTo>
                    <a:pt x="1" y="0"/>
                  </a:moveTo>
                  <a:cubicBezTo>
                    <a:pt x="1" y="0"/>
                    <a:pt x="0" y="7"/>
                    <a:pt x="2" y="10"/>
                  </a:cubicBezTo>
                  <a:cubicBezTo>
                    <a:pt x="6" y="11"/>
                    <a:pt x="13" y="13"/>
                    <a:pt x="13" y="13"/>
                  </a:cubicBezTo>
                  <a:cubicBezTo>
                    <a:pt x="13" y="13"/>
                    <a:pt x="18" y="10"/>
                    <a:pt x="20" y="5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2308"/>
            <p:cNvSpPr>
              <a:spLocks noChangeAspect="1"/>
            </p:cNvSpPr>
            <p:nvPr/>
          </p:nvSpPr>
          <p:spPr bwMode="auto">
            <a:xfrm>
              <a:off x="2394" y="2896"/>
              <a:ext cx="36" cy="22"/>
            </a:xfrm>
            <a:custGeom>
              <a:avLst/>
              <a:gdLst>
                <a:gd name="T0" fmla="*/ 256 w 18"/>
                <a:gd name="T1" fmla="*/ 0 h 11"/>
                <a:gd name="T2" fmla="*/ 512 w 18"/>
                <a:gd name="T3" fmla="*/ 2304 h 11"/>
                <a:gd name="T4" fmla="*/ 3072 w 18"/>
                <a:gd name="T5" fmla="*/ 2816 h 11"/>
                <a:gd name="T6" fmla="*/ 4608 w 18"/>
                <a:gd name="T7" fmla="*/ 1024 h 11"/>
                <a:gd name="T8" fmla="*/ 256 w 18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1"/>
                <a:gd name="T17" fmla="*/ 18 w 18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1">
                  <a:moveTo>
                    <a:pt x="1" y="0"/>
                  </a:moveTo>
                  <a:cubicBezTo>
                    <a:pt x="1" y="0"/>
                    <a:pt x="0" y="6"/>
                    <a:pt x="2" y="9"/>
                  </a:cubicBezTo>
                  <a:cubicBezTo>
                    <a:pt x="6" y="10"/>
                    <a:pt x="12" y="11"/>
                    <a:pt x="12" y="11"/>
                  </a:cubicBezTo>
                  <a:cubicBezTo>
                    <a:pt x="12" y="11"/>
                    <a:pt x="16" y="9"/>
                    <a:pt x="18" y="4"/>
                  </a:cubicBezTo>
                  <a:cubicBezTo>
                    <a:pt x="8" y="1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309"/>
            <p:cNvSpPr>
              <a:spLocks noChangeAspect="1"/>
            </p:cNvSpPr>
            <p:nvPr/>
          </p:nvSpPr>
          <p:spPr bwMode="auto">
            <a:xfrm>
              <a:off x="2336" y="2916"/>
              <a:ext cx="38" cy="30"/>
            </a:xfrm>
            <a:custGeom>
              <a:avLst/>
              <a:gdLst>
                <a:gd name="T0" fmla="*/ 768 w 19"/>
                <a:gd name="T1" fmla="*/ 0 h 15"/>
                <a:gd name="T2" fmla="*/ 4608 w 19"/>
                <a:gd name="T3" fmla="*/ 1024 h 15"/>
                <a:gd name="T4" fmla="*/ 4864 w 19"/>
                <a:gd name="T5" fmla="*/ 3840 h 15"/>
                <a:gd name="T6" fmla="*/ 0 w 19"/>
                <a:gd name="T7" fmla="*/ 2816 h 15"/>
                <a:gd name="T8" fmla="*/ 768 w 19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5"/>
                <a:gd name="T17" fmla="*/ 19 w 1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5">
                  <a:moveTo>
                    <a:pt x="3" y="0"/>
                  </a:move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7" y="10"/>
                    <a:pt x="19" y="15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310"/>
            <p:cNvSpPr>
              <a:spLocks noChangeAspect="1"/>
            </p:cNvSpPr>
            <p:nvPr/>
          </p:nvSpPr>
          <p:spPr bwMode="auto">
            <a:xfrm>
              <a:off x="2338" y="2918"/>
              <a:ext cx="32" cy="26"/>
            </a:xfrm>
            <a:custGeom>
              <a:avLst/>
              <a:gdLst>
                <a:gd name="T0" fmla="*/ 768 w 16"/>
                <a:gd name="T1" fmla="*/ 0 h 13"/>
                <a:gd name="T2" fmla="*/ 4096 w 16"/>
                <a:gd name="T3" fmla="*/ 768 h 13"/>
                <a:gd name="T4" fmla="*/ 4096 w 16"/>
                <a:gd name="T5" fmla="*/ 3328 h 13"/>
                <a:gd name="T6" fmla="*/ 0 w 16"/>
                <a:gd name="T7" fmla="*/ 2304 h 13"/>
                <a:gd name="T8" fmla="*/ 768 w 16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3"/>
                <a:gd name="T17" fmla="*/ 16 w 16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3">
                  <a:moveTo>
                    <a:pt x="3" y="0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3"/>
                    <a:pt x="15" y="9"/>
                    <a:pt x="16" y="13"/>
                  </a:cubicBezTo>
                  <a:cubicBezTo>
                    <a:pt x="10" y="12"/>
                    <a:pt x="0" y="9"/>
                    <a:pt x="0" y="9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311"/>
            <p:cNvSpPr>
              <a:spLocks noChangeAspect="1"/>
            </p:cNvSpPr>
            <p:nvPr/>
          </p:nvSpPr>
          <p:spPr bwMode="auto">
            <a:xfrm>
              <a:off x="2340" y="2918"/>
              <a:ext cx="30" cy="26"/>
            </a:xfrm>
            <a:custGeom>
              <a:avLst/>
              <a:gdLst>
                <a:gd name="T0" fmla="*/ 768 w 15"/>
                <a:gd name="T1" fmla="*/ 0 h 13"/>
                <a:gd name="T2" fmla="*/ 3840 w 15"/>
                <a:gd name="T3" fmla="*/ 768 h 13"/>
                <a:gd name="T4" fmla="*/ 3840 w 15"/>
                <a:gd name="T5" fmla="*/ 3328 h 13"/>
                <a:gd name="T6" fmla="*/ 0 w 15"/>
                <a:gd name="T7" fmla="*/ 2304 h 13"/>
                <a:gd name="T8" fmla="*/ 768 w 15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"/>
                <a:gd name="T16" fmla="*/ 0 h 13"/>
                <a:gd name="T17" fmla="*/ 15 w 15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" h="13">
                  <a:moveTo>
                    <a:pt x="3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4" y="9"/>
                    <a:pt x="15" y="13"/>
                  </a:cubicBezTo>
                  <a:cubicBezTo>
                    <a:pt x="10" y="11"/>
                    <a:pt x="0" y="9"/>
                    <a:pt x="0" y="9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12"/>
            <p:cNvSpPr>
              <a:spLocks noChangeAspect="1"/>
            </p:cNvSpPr>
            <p:nvPr/>
          </p:nvSpPr>
          <p:spPr bwMode="auto">
            <a:xfrm>
              <a:off x="2418" y="2938"/>
              <a:ext cx="44" cy="28"/>
            </a:xfrm>
            <a:custGeom>
              <a:avLst/>
              <a:gdLst>
                <a:gd name="T0" fmla="*/ 5632 w 22"/>
                <a:gd name="T1" fmla="*/ 768 h 14"/>
                <a:gd name="T2" fmla="*/ 1536 w 22"/>
                <a:gd name="T3" fmla="*/ 0 h 14"/>
                <a:gd name="T4" fmla="*/ 0 w 22"/>
                <a:gd name="T5" fmla="*/ 2560 h 14"/>
                <a:gd name="T6" fmla="*/ 4864 w 22"/>
                <a:gd name="T7" fmla="*/ 3584 h 14"/>
                <a:gd name="T8" fmla="*/ 5632 w 22"/>
                <a:gd name="T9" fmla="*/ 768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4"/>
                <a:gd name="T17" fmla="*/ 22 w 22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4">
                  <a:moveTo>
                    <a:pt x="22" y="3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4" y="6"/>
                    <a:pt x="0" y="10"/>
                  </a:cubicBezTo>
                  <a:cubicBezTo>
                    <a:pt x="8" y="12"/>
                    <a:pt x="19" y="14"/>
                    <a:pt x="19" y="14"/>
                  </a:cubicBezTo>
                  <a:lnTo>
                    <a:pt x="22" y="3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313"/>
            <p:cNvSpPr>
              <a:spLocks noChangeAspect="1"/>
            </p:cNvSpPr>
            <p:nvPr/>
          </p:nvSpPr>
          <p:spPr bwMode="auto">
            <a:xfrm>
              <a:off x="2422" y="2940"/>
              <a:ext cx="38" cy="24"/>
            </a:xfrm>
            <a:custGeom>
              <a:avLst/>
              <a:gdLst>
                <a:gd name="T0" fmla="*/ 4864 w 19"/>
                <a:gd name="T1" fmla="*/ 768 h 12"/>
                <a:gd name="T2" fmla="*/ 1280 w 19"/>
                <a:gd name="T3" fmla="*/ 0 h 12"/>
                <a:gd name="T4" fmla="*/ 0 w 19"/>
                <a:gd name="T5" fmla="*/ 2048 h 12"/>
                <a:gd name="T6" fmla="*/ 4096 w 19"/>
                <a:gd name="T7" fmla="*/ 3072 h 12"/>
                <a:gd name="T8" fmla="*/ 4864 w 19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2"/>
                <a:gd name="T17" fmla="*/ 19 w 19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2">
                  <a:moveTo>
                    <a:pt x="19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5"/>
                    <a:pt x="0" y="8"/>
                  </a:cubicBezTo>
                  <a:cubicBezTo>
                    <a:pt x="7" y="10"/>
                    <a:pt x="16" y="12"/>
                    <a:pt x="16" y="12"/>
                  </a:cubicBezTo>
                  <a:lnTo>
                    <a:pt x="19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314"/>
            <p:cNvSpPr>
              <a:spLocks noChangeAspect="1"/>
            </p:cNvSpPr>
            <p:nvPr/>
          </p:nvSpPr>
          <p:spPr bwMode="auto">
            <a:xfrm>
              <a:off x="2424" y="2940"/>
              <a:ext cx="36" cy="24"/>
            </a:xfrm>
            <a:custGeom>
              <a:avLst/>
              <a:gdLst>
                <a:gd name="T0" fmla="*/ 4608 w 18"/>
                <a:gd name="T1" fmla="*/ 768 h 12"/>
                <a:gd name="T2" fmla="*/ 1280 w 18"/>
                <a:gd name="T3" fmla="*/ 0 h 12"/>
                <a:gd name="T4" fmla="*/ 0 w 18"/>
                <a:gd name="T5" fmla="*/ 2048 h 12"/>
                <a:gd name="T6" fmla="*/ 3840 w 18"/>
                <a:gd name="T7" fmla="*/ 3072 h 12"/>
                <a:gd name="T8" fmla="*/ 4608 w 18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8" y="3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5"/>
                    <a:pt x="0" y="8"/>
                  </a:cubicBezTo>
                  <a:cubicBezTo>
                    <a:pt x="6" y="10"/>
                    <a:pt x="15" y="12"/>
                    <a:pt x="15" y="12"/>
                  </a:cubicBezTo>
                  <a:lnTo>
                    <a:pt x="18" y="3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Freeform 2315"/>
            <p:cNvSpPr>
              <a:spLocks noChangeAspect="1"/>
            </p:cNvSpPr>
            <p:nvPr/>
          </p:nvSpPr>
          <p:spPr bwMode="auto">
            <a:xfrm>
              <a:off x="2378" y="2924"/>
              <a:ext cx="46" cy="30"/>
            </a:xfrm>
            <a:custGeom>
              <a:avLst/>
              <a:gdLst>
                <a:gd name="T0" fmla="*/ 256 w 23"/>
                <a:gd name="T1" fmla="*/ 0 h 15"/>
                <a:gd name="T2" fmla="*/ 512 w 23"/>
                <a:gd name="T3" fmla="*/ 3072 h 15"/>
                <a:gd name="T4" fmla="*/ 3840 w 23"/>
                <a:gd name="T5" fmla="*/ 3840 h 15"/>
                <a:gd name="T6" fmla="*/ 5888 w 23"/>
                <a:gd name="T7" fmla="*/ 1536 h 15"/>
                <a:gd name="T8" fmla="*/ 256 w 23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5"/>
                <a:gd name="T17" fmla="*/ 23 w 23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5">
                  <a:moveTo>
                    <a:pt x="1" y="0"/>
                  </a:moveTo>
                  <a:cubicBezTo>
                    <a:pt x="1" y="0"/>
                    <a:pt x="0" y="8"/>
                    <a:pt x="2" y="12"/>
                  </a:cubicBezTo>
                  <a:cubicBezTo>
                    <a:pt x="7" y="13"/>
                    <a:pt x="15" y="15"/>
                    <a:pt x="15" y="15"/>
                  </a:cubicBezTo>
                  <a:cubicBezTo>
                    <a:pt x="15" y="15"/>
                    <a:pt x="20" y="12"/>
                    <a:pt x="23" y="6"/>
                  </a:cubicBezTo>
                  <a:cubicBezTo>
                    <a:pt x="10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Freeform 2316"/>
            <p:cNvSpPr>
              <a:spLocks noChangeAspect="1"/>
            </p:cNvSpPr>
            <p:nvPr/>
          </p:nvSpPr>
          <p:spPr bwMode="auto">
            <a:xfrm>
              <a:off x="2380" y="2926"/>
              <a:ext cx="40" cy="26"/>
            </a:xfrm>
            <a:custGeom>
              <a:avLst/>
              <a:gdLst>
                <a:gd name="T0" fmla="*/ 256 w 20"/>
                <a:gd name="T1" fmla="*/ 0 h 13"/>
                <a:gd name="T2" fmla="*/ 512 w 20"/>
                <a:gd name="T3" fmla="*/ 2560 h 13"/>
                <a:gd name="T4" fmla="*/ 3328 w 20"/>
                <a:gd name="T5" fmla="*/ 3328 h 13"/>
                <a:gd name="T6" fmla="*/ 5120 w 20"/>
                <a:gd name="T7" fmla="*/ 1280 h 13"/>
                <a:gd name="T8" fmla="*/ 256 w 20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3"/>
                <a:gd name="T17" fmla="*/ 20 w 20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3">
                  <a:moveTo>
                    <a:pt x="1" y="0"/>
                  </a:moveTo>
                  <a:cubicBezTo>
                    <a:pt x="1" y="0"/>
                    <a:pt x="0" y="7"/>
                    <a:pt x="2" y="10"/>
                  </a:cubicBezTo>
                  <a:cubicBezTo>
                    <a:pt x="6" y="11"/>
                    <a:pt x="13" y="13"/>
                    <a:pt x="13" y="13"/>
                  </a:cubicBezTo>
                  <a:cubicBezTo>
                    <a:pt x="13" y="13"/>
                    <a:pt x="18" y="10"/>
                    <a:pt x="20" y="5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Freeform 2317"/>
            <p:cNvSpPr>
              <a:spLocks noChangeAspect="1"/>
            </p:cNvSpPr>
            <p:nvPr/>
          </p:nvSpPr>
          <p:spPr bwMode="auto">
            <a:xfrm>
              <a:off x="2382" y="2928"/>
              <a:ext cx="36" cy="22"/>
            </a:xfrm>
            <a:custGeom>
              <a:avLst/>
              <a:gdLst>
                <a:gd name="T0" fmla="*/ 256 w 18"/>
                <a:gd name="T1" fmla="*/ 0 h 11"/>
                <a:gd name="T2" fmla="*/ 512 w 18"/>
                <a:gd name="T3" fmla="*/ 2304 h 11"/>
                <a:gd name="T4" fmla="*/ 3072 w 18"/>
                <a:gd name="T5" fmla="*/ 2816 h 11"/>
                <a:gd name="T6" fmla="*/ 4608 w 18"/>
                <a:gd name="T7" fmla="*/ 1024 h 11"/>
                <a:gd name="T8" fmla="*/ 256 w 18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1"/>
                <a:gd name="T17" fmla="*/ 18 w 18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1">
                  <a:moveTo>
                    <a:pt x="1" y="0"/>
                  </a:moveTo>
                  <a:cubicBezTo>
                    <a:pt x="1" y="0"/>
                    <a:pt x="0" y="6"/>
                    <a:pt x="2" y="9"/>
                  </a:cubicBezTo>
                  <a:cubicBezTo>
                    <a:pt x="6" y="10"/>
                    <a:pt x="12" y="11"/>
                    <a:pt x="12" y="11"/>
                  </a:cubicBezTo>
                  <a:cubicBezTo>
                    <a:pt x="12" y="11"/>
                    <a:pt x="16" y="9"/>
                    <a:pt x="18" y="4"/>
                  </a:cubicBezTo>
                  <a:cubicBezTo>
                    <a:pt x="8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" name="Freeform 2318"/>
            <p:cNvSpPr>
              <a:spLocks noChangeAspect="1"/>
            </p:cNvSpPr>
            <p:nvPr/>
          </p:nvSpPr>
          <p:spPr bwMode="auto">
            <a:xfrm>
              <a:off x="2324" y="2948"/>
              <a:ext cx="38" cy="32"/>
            </a:xfrm>
            <a:custGeom>
              <a:avLst/>
              <a:gdLst>
                <a:gd name="T0" fmla="*/ 1024 w 19"/>
                <a:gd name="T1" fmla="*/ 0 h 16"/>
                <a:gd name="T2" fmla="*/ 4864 w 19"/>
                <a:gd name="T3" fmla="*/ 1024 h 16"/>
                <a:gd name="T4" fmla="*/ 4864 w 19"/>
                <a:gd name="T5" fmla="*/ 4096 h 16"/>
                <a:gd name="T6" fmla="*/ 0 w 19"/>
                <a:gd name="T7" fmla="*/ 2816 h 16"/>
                <a:gd name="T8" fmla="*/ 1024 w 19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6"/>
                <a:gd name="T17" fmla="*/ 19 w 19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6">
                  <a:moveTo>
                    <a:pt x="4" y="0"/>
                  </a:move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8" y="11"/>
                    <a:pt x="19" y="16"/>
                  </a:cubicBezTo>
                  <a:cubicBezTo>
                    <a:pt x="12" y="14"/>
                    <a:pt x="0" y="11"/>
                    <a:pt x="0" y="11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Freeform 2319"/>
            <p:cNvSpPr>
              <a:spLocks noChangeAspect="1"/>
            </p:cNvSpPr>
            <p:nvPr/>
          </p:nvSpPr>
          <p:spPr bwMode="auto">
            <a:xfrm>
              <a:off x="2328" y="2950"/>
              <a:ext cx="30" cy="26"/>
            </a:xfrm>
            <a:custGeom>
              <a:avLst/>
              <a:gdLst>
                <a:gd name="T0" fmla="*/ 768 w 15"/>
                <a:gd name="T1" fmla="*/ 0 h 13"/>
                <a:gd name="T2" fmla="*/ 3840 w 15"/>
                <a:gd name="T3" fmla="*/ 768 h 13"/>
                <a:gd name="T4" fmla="*/ 3840 w 15"/>
                <a:gd name="T5" fmla="*/ 3328 h 13"/>
                <a:gd name="T6" fmla="*/ 0 w 15"/>
                <a:gd name="T7" fmla="*/ 2560 h 13"/>
                <a:gd name="T8" fmla="*/ 768 w 15"/>
                <a:gd name="T9" fmla="*/ 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"/>
                <a:gd name="T16" fmla="*/ 0 h 13"/>
                <a:gd name="T17" fmla="*/ 15 w 15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" h="13">
                  <a:moveTo>
                    <a:pt x="3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5" y="3"/>
                    <a:pt x="14" y="9"/>
                    <a:pt x="15" y="13"/>
                  </a:cubicBezTo>
                  <a:cubicBezTo>
                    <a:pt x="10" y="12"/>
                    <a:pt x="0" y="10"/>
                    <a:pt x="0" y="10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" name="Freeform 2320"/>
            <p:cNvSpPr>
              <a:spLocks noChangeAspect="1"/>
            </p:cNvSpPr>
            <p:nvPr/>
          </p:nvSpPr>
          <p:spPr bwMode="auto">
            <a:xfrm>
              <a:off x="2330" y="2952"/>
              <a:ext cx="28" cy="24"/>
            </a:xfrm>
            <a:custGeom>
              <a:avLst/>
              <a:gdLst>
                <a:gd name="T0" fmla="*/ 512 w 14"/>
                <a:gd name="T1" fmla="*/ 0 h 12"/>
                <a:gd name="T2" fmla="*/ 3584 w 14"/>
                <a:gd name="T3" fmla="*/ 768 h 12"/>
                <a:gd name="T4" fmla="*/ 3584 w 14"/>
                <a:gd name="T5" fmla="*/ 3072 h 12"/>
                <a:gd name="T6" fmla="*/ 0 w 14"/>
                <a:gd name="T7" fmla="*/ 2048 h 12"/>
                <a:gd name="T8" fmla="*/ 512 w 14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2"/>
                <a:gd name="T17" fmla="*/ 14 w 14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2">
                  <a:moveTo>
                    <a:pt x="2" y="0"/>
                  </a:move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3" y="8"/>
                    <a:pt x="14" y="12"/>
                  </a:cubicBezTo>
                  <a:cubicBezTo>
                    <a:pt x="9" y="11"/>
                    <a:pt x="0" y="8"/>
                    <a:pt x="0" y="8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Freeform 2321"/>
            <p:cNvSpPr>
              <a:spLocks noChangeAspect="1"/>
            </p:cNvSpPr>
            <p:nvPr/>
          </p:nvSpPr>
          <p:spPr bwMode="auto">
            <a:xfrm>
              <a:off x="2408" y="2970"/>
              <a:ext cx="44" cy="30"/>
            </a:xfrm>
            <a:custGeom>
              <a:avLst/>
              <a:gdLst>
                <a:gd name="T0" fmla="*/ 5632 w 22"/>
                <a:gd name="T1" fmla="*/ 1024 h 15"/>
                <a:gd name="T2" fmla="*/ 1280 w 22"/>
                <a:gd name="T3" fmla="*/ 0 h 15"/>
                <a:gd name="T4" fmla="*/ 0 w 22"/>
                <a:gd name="T5" fmla="*/ 2560 h 15"/>
                <a:gd name="T6" fmla="*/ 4608 w 22"/>
                <a:gd name="T7" fmla="*/ 3840 h 15"/>
                <a:gd name="T8" fmla="*/ 5632 w 22"/>
                <a:gd name="T9" fmla="*/ 1024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5"/>
                <a:gd name="T17" fmla="*/ 22 w 22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5">
                  <a:moveTo>
                    <a:pt x="22" y="4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3" y="6"/>
                    <a:pt x="0" y="10"/>
                  </a:cubicBezTo>
                  <a:cubicBezTo>
                    <a:pt x="7" y="12"/>
                    <a:pt x="18" y="15"/>
                    <a:pt x="18" y="15"/>
                  </a:cubicBezTo>
                  <a:lnTo>
                    <a:pt x="22" y="4"/>
                  </a:ln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Freeform 2322"/>
            <p:cNvSpPr>
              <a:spLocks noChangeAspect="1"/>
            </p:cNvSpPr>
            <p:nvPr/>
          </p:nvSpPr>
          <p:spPr bwMode="auto">
            <a:xfrm>
              <a:off x="2412" y="2972"/>
              <a:ext cx="36" cy="26"/>
            </a:xfrm>
            <a:custGeom>
              <a:avLst/>
              <a:gdLst>
                <a:gd name="T0" fmla="*/ 4608 w 18"/>
                <a:gd name="T1" fmla="*/ 768 h 13"/>
                <a:gd name="T2" fmla="*/ 1024 w 18"/>
                <a:gd name="T3" fmla="*/ 0 h 13"/>
                <a:gd name="T4" fmla="*/ 0 w 18"/>
                <a:gd name="T5" fmla="*/ 2304 h 13"/>
                <a:gd name="T6" fmla="*/ 3840 w 18"/>
                <a:gd name="T7" fmla="*/ 3328 h 13"/>
                <a:gd name="T8" fmla="*/ 4608 w 18"/>
                <a:gd name="T9" fmla="*/ 768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3"/>
                <a:gd name="T17" fmla="*/ 18 w 18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3">
                  <a:moveTo>
                    <a:pt x="18" y="3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2" y="5"/>
                    <a:pt x="0" y="9"/>
                  </a:cubicBezTo>
                  <a:cubicBezTo>
                    <a:pt x="6" y="10"/>
                    <a:pt x="15" y="13"/>
                    <a:pt x="15" y="13"/>
                  </a:cubicBezTo>
                  <a:lnTo>
                    <a:pt x="18" y="3"/>
                  </a:ln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2" name="Freeform 2323"/>
            <p:cNvSpPr>
              <a:spLocks noChangeAspect="1"/>
            </p:cNvSpPr>
            <p:nvPr/>
          </p:nvSpPr>
          <p:spPr bwMode="auto">
            <a:xfrm>
              <a:off x="2414" y="2972"/>
              <a:ext cx="34" cy="24"/>
            </a:xfrm>
            <a:custGeom>
              <a:avLst/>
              <a:gdLst>
                <a:gd name="T0" fmla="*/ 4352 w 17"/>
                <a:gd name="T1" fmla="*/ 768 h 12"/>
                <a:gd name="T2" fmla="*/ 1024 w 17"/>
                <a:gd name="T3" fmla="*/ 0 h 12"/>
                <a:gd name="T4" fmla="*/ 0 w 17"/>
                <a:gd name="T5" fmla="*/ 2048 h 12"/>
                <a:gd name="T6" fmla="*/ 3584 w 17"/>
                <a:gd name="T7" fmla="*/ 3072 h 12"/>
                <a:gd name="T8" fmla="*/ 4352 w 17"/>
                <a:gd name="T9" fmla="*/ 768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2"/>
                <a:gd name="T17" fmla="*/ 17 w 1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2">
                  <a:moveTo>
                    <a:pt x="17" y="3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2" y="5"/>
                    <a:pt x="0" y="8"/>
                  </a:cubicBezTo>
                  <a:cubicBezTo>
                    <a:pt x="5" y="10"/>
                    <a:pt x="14" y="12"/>
                    <a:pt x="14" y="12"/>
                  </a:cubicBezTo>
                  <a:lnTo>
                    <a:pt x="17" y="3"/>
                  </a:ln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3" name="Freeform 2324"/>
            <p:cNvSpPr>
              <a:spLocks noChangeAspect="1"/>
            </p:cNvSpPr>
            <p:nvPr/>
          </p:nvSpPr>
          <p:spPr bwMode="auto">
            <a:xfrm>
              <a:off x="2366" y="2956"/>
              <a:ext cx="46" cy="32"/>
            </a:xfrm>
            <a:custGeom>
              <a:avLst/>
              <a:gdLst>
                <a:gd name="T0" fmla="*/ 256 w 23"/>
                <a:gd name="T1" fmla="*/ 0 h 16"/>
                <a:gd name="T2" fmla="*/ 512 w 23"/>
                <a:gd name="T3" fmla="*/ 3072 h 16"/>
                <a:gd name="T4" fmla="*/ 3840 w 23"/>
                <a:gd name="T5" fmla="*/ 4096 h 16"/>
                <a:gd name="T6" fmla="*/ 5888 w 23"/>
                <a:gd name="T7" fmla="*/ 1536 h 16"/>
                <a:gd name="T8" fmla="*/ 256 w 23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6"/>
                <a:gd name="T17" fmla="*/ 23 w 23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6">
                  <a:moveTo>
                    <a:pt x="1" y="0"/>
                  </a:moveTo>
                  <a:cubicBezTo>
                    <a:pt x="1" y="0"/>
                    <a:pt x="0" y="8"/>
                    <a:pt x="2" y="12"/>
                  </a:cubicBezTo>
                  <a:cubicBezTo>
                    <a:pt x="7" y="14"/>
                    <a:pt x="15" y="16"/>
                    <a:pt x="15" y="16"/>
                  </a:cubicBezTo>
                  <a:cubicBezTo>
                    <a:pt x="15" y="16"/>
                    <a:pt x="21" y="13"/>
                    <a:pt x="23" y="6"/>
                  </a:cubicBezTo>
                  <a:cubicBezTo>
                    <a:pt x="11" y="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A5B7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" name="Freeform 2325"/>
            <p:cNvSpPr>
              <a:spLocks noChangeAspect="1"/>
            </p:cNvSpPr>
            <p:nvPr/>
          </p:nvSpPr>
          <p:spPr bwMode="auto">
            <a:xfrm>
              <a:off x="2368" y="2960"/>
              <a:ext cx="40" cy="24"/>
            </a:xfrm>
            <a:custGeom>
              <a:avLst/>
              <a:gdLst>
                <a:gd name="T0" fmla="*/ 256 w 20"/>
                <a:gd name="T1" fmla="*/ 0 h 12"/>
                <a:gd name="T2" fmla="*/ 512 w 20"/>
                <a:gd name="T3" fmla="*/ 2560 h 12"/>
                <a:gd name="T4" fmla="*/ 3328 w 20"/>
                <a:gd name="T5" fmla="*/ 3072 h 12"/>
                <a:gd name="T6" fmla="*/ 5120 w 20"/>
                <a:gd name="T7" fmla="*/ 1024 h 12"/>
                <a:gd name="T8" fmla="*/ 256 w 20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2"/>
                <a:gd name="T17" fmla="*/ 20 w 20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2">
                  <a:moveTo>
                    <a:pt x="1" y="0"/>
                  </a:moveTo>
                  <a:cubicBezTo>
                    <a:pt x="1" y="0"/>
                    <a:pt x="0" y="6"/>
                    <a:pt x="2" y="10"/>
                  </a:cubicBezTo>
                  <a:cubicBezTo>
                    <a:pt x="7" y="11"/>
                    <a:pt x="13" y="12"/>
                    <a:pt x="13" y="12"/>
                  </a:cubicBezTo>
                  <a:cubicBezTo>
                    <a:pt x="13" y="12"/>
                    <a:pt x="18" y="10"/>
                    <a:pt x="20" y="4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0B3C6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Freeform 2326"/>
            <p:cNvSpPr>
              <a:spLocks noChangeAspect="1"/>
            </p:cNvSpPr>
            <p:nvPr/>
          </p:nvSpPr>
          <p:spPr bwMode="auto">
            <a:xfrm>
              <a:off x="2370" y="2960"/>
              <a:ext cx="36" cy="24"/>
            </a:xfrm>
            <a:custGeom>
              <a:avLst/>
              <a:gdLst>
                <a:gd name="T0" fmla="*/ 256 w 18"/>
                <a:gd name="T1" fmla="*/ 0 h 12"/>
                <a:gd name="T2" fmla="*/ 512 w 18"/>
                <a:gd name="T3" fmla="*/ 2304 h 12"/>
                <a:gd name="T4" fmla="*/ 3072 w 18"/>
                <a:gd name="T5" fmla="*/ 3072 h 12"/>
                <a:gd name="T6" fmla="*/ 4608 w 18"/>
                <a:gd name="T7" fmla="*/ 1280 h 12"/>
                <a:gd name="T8" fmla="*/ 256 w 1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2"/>
                <a:gd name="T17" fmla="*/ 18 w 1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2">
                  <a:moveTo>
                    <a:pt x="1" y="0"/>
                  </a:moveTo>
                  <a:cubicBezTo>
                    <a:pt x="1" y="0"/>
                    <a:pt x="0" y="6"/>
                    <a:pt x="2" y="9"/>
                  </a:cubicBezTo>
                  <a:cubicBezTo>
                    <a:pt x="6" y="10"/>
                    <a:pt x="12" y="12"/>
                    <a:pt x="12" y="12"/>
                  </a:cubicBezTo>
                  <a:cubicBezTo>
                    <a:pt x="12" y="12"/>
                    <a:pt x="16" y="9"/>
                    <a:pt x="18" y="5"/>
                  </a:cubicBezTo>
                  <a:cubicBezTo>
                    <a:pt x="9" y="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Freeform 2327"/>
            <p:cNvSpPr>
              <a:spLocks noChangeAspect="1"/>
            </p:cNvSpPr>
            <p:nvPr/>
          </p:nvSpPr>
          <p:spPr bwMode="auto">
            <a:xfrm>
              <a:off x="2358" y="2998"/>
              <a:ext cx="10" cy="24"/>
            </a:xfrm>
            <a:custGeom>
              <a:avLst/>
              <a:gdLst>
                <a:gd name="T0" fmla="*/ 256 w 5"/>
                <a:gd name="T1" fmla="*/ 1536 h 12"/>
                <a:gd name="T2" fmla="*/ 512 w 5"/>
                <a:gd name="T3" fmla="*/ 256 h 12"/>
                <a:gd name="T4" fmla="*/ 1024 w 5"/>
                <a:gd name="T5" fmla="*/ 1536 h 12"/>
                <a:gd name="T6" fmla="*/ 768 w 5"/>
                <a:gd name="T7" fmla="*/ 3072 h 12"/>
                <a:gd name="T8" fmla="*/ 256 w 5"/>
                <a:gd name="T9" fmla="*/ 153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2"/>
                <a:gd name="T17" fmla="*/ 5 w 5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2">
                  <a:moveTo>
                    <a:pt x="1" y="6"/>
                  </a:moveTo>
                  <a:cubicBezTo>
                    <a:pt x="0" y="3"/>
                    <a:pt x="1" y="1"/>
                    <a:pt x="2" y="1"/>
                  </a:cubicBezTo>
                  <a:cubicBezTo>
                    <a:pt x="3" y="0"/>
                    <a:pt x="4" y="3"/>
                    <a:pt x="4" y="6"/>
                  </a:cubicBezTo>
                  <a:cubicBezTo>
                    <a:pt x="5" y="9"/>
                    <a:pt x="4" y="12"/>
                    <a:pt x="3" y="12"/>
                  </a:cubicBezTo>
                  <a:cubicBezTo>
                    <a:pt x="2" y="12"/>
                    <a:pt x="1" y="9"/>
                    <a:pt x="1" y="6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" name="Freeform 2328"/>
            <p:cNvSpPr>
              <a:spLocks noChangeAspect="1"/>
            </p:cNvSpPr>
            <p:nvPr/>
          </p:nvSpPr>
          <p:spPr bwMode="auto">
            <a:xfrm>
              <a:off x="2360" y="3002"/>
              <a:ext cx="6" cy="18"/>
            </a:xfrm>
            <a:custGeom>
              <a:avLst/>
              <a:gdLst>
                <a:gd name="T0" fmla="*/ 768 w 3"/>
                <a:gd name="T1" fmla="*/ 1024 h 9"/>
                <a:gd name="T2" fmla="*/ 512 w 3"/>
                <a:gd name="T3" fmla="*/ 2304 h 9"/>
                <a:gd name="T4" fmla="*/ 0 w 3"/>
                <a:gd name="T5" fmla="*/ 1024 h 9"/>
                <a:gd name="T6" fmla="*/ 256 w 3"/>
                <a:gd name="T7" fmla="*/ 0 h 9"/>
                <a:gd name="T8" fmla="*/ 768 w 3"/>
                <a:gd name="T9" fmla="*/ 102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9"/>
                <a:gd name="T17" fmla="*/ 3 w 3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9">
                  <a:moveTo>
                    <a:pt x="3" y="4"/>
                  </a:moveTo>
                  <a:cubicBezTo>
                    <a:pt x="3" y="7"/>
                    <a:pt x="3" y="9"/>
                    <a:pt x="2" y="9"/>
                  </a:cubicBezTo>
                  <a:cubicBezTo>
                    <a:pt x="1" y="9"/>
                    <a:pt x="0" y="7"/>
                    <a:pt x="0" y="4"/>
                  </a:cubicBezTo>
                  <a:cubicBezTo>
                    <a:pt x="0" y="2"/>
                    <a:pt x="0" y="0"/>
                    <a:pt x="1" y="0"/>
                  </a:cubicBezTo>
                  <a:cubicBezTo>
                    <a:pt x="2" y="0"/>
                    <a:pt x="3" y="2"/>
                    <a:pt x="3" y="4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" name="Freeform 2329"/>
            <p:cNvSpPr>
              <a:spLocks noChangeAspect="1"/>
            </p:cNvSpPr>
            <p:nvPr/>
          </p:nvSpPr>
          <p:spPr bwMode="auto">
            <a:xfrm>
              <a:off x="2372" y="3002"/>
              <a:ext cx="10" cy="24"/>
            </a:xfrm>
            <a:custGeom>
              <a:avLst/>
              <a:gdLst>
                <a:gd name="T0" fmla="*/ 256 w 5"/>
                <a:gd name="T1" fmla="*/ 1536 h 12"/>
                <a:gd name="T2" fmla="*/ 1024 w 5"/>
                <a:gd name="T3" fmla="*/ 256 h 12"/>
                <a:gd name="T4" fmla="*/ 1024 w 5"/>
                <a:gd name="T5" fmla="*/ 1792 h 12"/>
                <a:gd name="T6" fmla="*/ 256 w 5"/>
                <a:gd name="T7" fmla="*/ 2816 h 12"/>
                <a:gd name="T8" fmla="*/ 256 w 5"/>
                <a:gd name="T9" fmla="*/ 153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2"/>
                <a:gd name="T17" fmla="*/ 5 w 5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2">
                  <a:moveTo>
                    <a:pt x="1" y="6"/>
                  </a:moveTo>
                  <a:cubicBezTo>
                    <a:pt x="1" y="3"/>
                    <a:pt x="3" y="0"/>
                    <a:pt x="4" y="1"/>
                  </a:cubicBezTo>
                  <a:cubicBezTo>
                    <a:pt x="5" y="1"/>
                    <a:pt x="5" y="4"/>
                    <a:pt x="4" y="7"/>
                  </a:cubicBezTo>
                  <a:cubicBezTo>
                    <a:pt x="3" y="10"/>
                    <a:pt x="2" y="12"/>
                    <a:pt x="1" y="11"/>
                  </a:cubicBezTo>
                  <a:cubicBezTo>
                    <a:pt x="0" y="11"/>
                    <a:pt x="0" y="8"/>
                    <a:pt x="1" y="6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" name="Freeform 2330"/>
            <p:cNvSpPr>
              <a:spLocks noChangeAspect="1"/>
            </p:cNvSpPr>
            <p:nvPr/>
          </p:nvSpPr>
          <p:spPr bwMode="auto">
            <a:xfrm>
              <a:off x="2372" y="3006"/>
              <a:ext cx="10" cy="18"/>
            </a:xfrm>
            <a:custGeom>
              <a:avLst/>
              <a:gdLst>
                <a:gd name="T0" fmla="*/ 1024 w 5"/>
                <a:gd name="T1" fmla="*/ 1280 h 9"/>
                <a:gd name="T2" fmla="*/ 256 w 5"/>
                <a:gd name="T3" fmla="*/ 2048 h 9"/>
                <a:gd name="T4" fmla="*/ 256 w 5"/>
                <a:gd name="T5" fmla="*/ 1024 h 9"/>
                <a:gd name="T6" fmla="*/ 1024 w 5"/>
                <a:gd name="T7" fmla="*/ 0 h 9"/>
                <a:gd name="T8" fmla="*/ 1024 w 5"/>
                <a:gd name="T9" fmla="*/ 128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4" y="5"/>
                  </a:moveTo>
                  <a:cubicBezTo>
                    <a:pt x="3" y="7"/>
                    <a:pt x="2" y="9"/>
                    <a:pt x="1" y="8"/>
                  </a:cubicBezTo>
                  <a:cubicBezTo>
                    <a:pt x="0" y="8"/>
                    <a:pt x="0" y="6"/>
                    <a:pt x="1" y="4"/>
                  </a:cubicBezTo>
                  <a:cubicBezTo>
                    <a:pt x="2" y="1"/>
                    <a:pt x="3" y="0"/>
                    <a:pt x="4" y="0"/>
                  </a:cubicBezTo>
                  <a:cubicBezTo>
                    <a:pt x="5" y="0"/>
                    <a:pt x="5" y="2"/>
                    <a:pt x="4" y="5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Freeform 2331"/>
            <p:cNvSpPr>
              <a:spLocks noChangeAspect="1"/>
            </p:cNvSpPr>
            <p:nvPr/>
          </p:nvSpPr>
          <p:spPr bwMode="auto">
            <a:xfrm>
              <a:off x="2380" y="3010"/>
              <a:ext cx="20" cy="18"/>
            </a:xfrm>
            <a:custGeom>
              <a:avLst/>
              <a:gdLst>
                <a:gd name="T0" fmla="*/ 1024 w 10"/>
                <a:gd name="T1" fmla="*/ 768 h 9"/>
                <a:gd name="T2" fmla="*/ 2304 w 10"/>
                <a:gd name="T3" fmla="*/ 0 h 9"/>
                <a:gd name="T4" fmla="*/ 1792 w 10"/>
                <a:gd name="T5" fmla="*/ 1536 h 9"/>
                <a:gd name="T6" fmla="*/ 256 w 10"/>
                <a:gd name="T7" fmla="*/ 2048 h 9"/>
                <a:gd name="T8" fmla="*/ 1024 w 10"/>
                <a:gd name="T9" fmla="*/ 768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9"/>
                <a:gd name="T17" fmla="*/ 10 w 10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9">
                  <a:moveTo>
                    <a:pt x="4" y="3"/>
                  </a:moveTo>
                  <a:cubicBezTo>
                    <a:pt x="6" y="1"/>
                    <a:pt x="9" y="0"/>
                    <a:pt x="9" y="0"/>
                  </a:cubicBezTo>
                  <a:cubicBezTo>
                    <a:pt x="10" y="1"/>
                    <a:pt x="9" y="4"/>
                    <a:pt x="7" y="6"/>
                  </a:cubicBezTo>
                  <a:cubicBezTo>
                    <a:pt x="4" y="8"/>
                    <a:pt x="2" y="9"/>
                    <a:pt x="1" y="8"/>
                  </a:cubicBezTo>
                  <a:cubicBezTo>
                    <a:pt x="0" y="7"/>
                    <a:pt x="2" y="5"/>
                    <a:pt x="4" y="3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" name="Freeform 2332"/>
            <p:cNvSpPr>
              <a:spLocks noChangeAspect="1"/>
            </p:cNvSpPr>
            <p:nvPr/>
          </p:nvSpPr>
          <p:spPr bwMode="auto">
            <a:xfrm>
              <a:off x="2382" y="3012"/>
              <a:ext cx="16" cy="14"/>
            </a:xfrm>
            <a:custGeom>
              <a:avLst/>
              <a:gdLst>
                <a:gd name="T0" fmla="*/ 1280 w 8"/>
                <a:gd name="T1" fmla="*/ 1024 h 7"/>
                <a:gd name="T2" fmla="*/ 256 w 8"/>
                <a:gd name="T3" fmla="*/ 1536 h 7"/>
                <a:gd name="T4" fmla="*/ 768 w 8"/>
                <a:gd name="T5" fmla="*/ 512 h 7"/>
                <a:gd name="T6" fmla="*/ 1792 w 8"/>
                <a:gd name="T7" fmla="*/ 0 h 7"/>
                <a:gd name="T8" fmla="*/ 1280 w 8"/>
                <a:gd name="T9" fmla="*/ 102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7"/>
                <a:gd name="T17" fmla="*/ 8 w 8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7">
                  <a:moveTo>
                    <a:pt x="5" y="4"/>
                  </a:moveTo>
                  <a:cubicBezTo>
                    <a:pt x="3" y="6"/>
                    <a:pt x="2" y="7"/>
                    <a:pt x="1" y="6"/>
                  </a:cubicBezTo>
                  <a:cubicBezTo>
                    <a:pt x="0" y="6"/>
                    <a:pt x="1" y="4"/>
                    <a:pt x="3" y="2"/>
                  </a:cubicBezTo>
                  <a:cubicBezTo>
                    <a:pt x="5" y="0"/>
                    <a:pt x="7" y="0"/>
                    <a:pt x="7" y="0"/>
                  </a:cubicBezTo>
                  <a:cubicBezTo>
                    <a:pt x="8" y="1"/>
                    <a:pt x="7" y="3"/>
                    <a:pt x="5" y="4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" name="Freeform 2333"/>
            <p:cNvSpPr>
              <a:spLocks noChangeAspect="1"/>
            </p:cNvSpPr>
            <p:nvPr/>
          </p:nvSpPr>
          <p:spPr bwMode="auto">
            <a:xfrm>
              <a:off x="2492" y="2421"/>
              <a:ext cx="12" cy="22"/>
            </a:xfrm>
            <a:custGeom>
              <a:avLst/>
              <a:gdLst>
                <a:gd name="T0" fmla="*/ 256 w 6"/>
                <a:gd name="T1" fmla="*/ 1536 h 11"/>
                <a:gd name="T2" fmla="*/ 512 w 6"/>
                <a:gd name="T3" fmla="*/ 0 h 11"/>
                <a:gd name="T4" fmla="*/ 1280 w 6"/>
                <a:gd name="T5" fmla="*/ 1280 h 11"/>
                <a:gd name="T6" fmla="*/ 1024 w 6"/>
                <a:gd name="T7" fmla="*/ 2816 h 11"/>
                <a:gd name="T8" fmla="*/ 256 w 6"/>
                <a:gd name="T9" fmla="*/ 1536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"/>
                <a:gd name="T16" fmla="*/ 0 h 11"/>
                <a:gd name="T17" fmla="*/ 6 w 6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" h="11">
                  <a:moveTo>
                    <a:pt x="1" y="6"/>
                  </a:moveTo>
                  <a:cubicBezTo>
                    <a:pt x="0" y="3"/>
                    <a:pt x="1" y="0"/>
                    <a:pt x="2" y="0"/>
                  </a:cubicBezTo>
                  <a:cubicBezTo>
                    <a:pt x="3" y="0"/>
                    <a:pt x="4" y="2"/>
                    <a:pt x="5" y="5"/>
                  </a:cubicBezTo>
                  <a:cubicBezTo>
                    <a:pt x="6" y="8"/>
                    <a:pt x="5" y="10"/>
                    <a:pt x="4" y="11"/>
                  </a:cubicBezTo>
                  <a:cubicBezTo>
                    <a:pt x="3" y="11"/>
                    <a:pt x="2" y="9"/>
                    <a:pt x="1" y="6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" name="Freeform 2334"/>
            <p:cNvSpPr>
              <a:spLocks noChangeAspect="1"/>
            </p:cNvSpPr>
            <p:nvPr/>
          </p:nvSpPr>
          <p:spPr bwMode="auto">
            <a:xfrm>
              <a:off x="2494" y="2423"/>
              <a:ext cx="8" cy="18"/>
            </a:xfrm>
            <a:custGeom>
              <a:avLst/>
              <a:gdLst>
                <a:gd name="T0" fmla="*/ 768 w 4"/>
                <a:gd name="T1" fmla="*/ 1024 h 9"/>
                <a:gd name="T2" fmla="*/ 768 w 4"/>
                <a:gd name="T3" fmla="*/ 2304 h 9"/>
                <a:gd name="T4" fmla="*/ 0 w 4"/>
                <a:gd name="T5" fmla="*/ 1280 h 9"/>
                <a:gd name="T6" fmla="*/ 256 w 4"/>
                <a:gd name="T7" fmla="*/ 0 h 9"/>
                <a:gd name="T8" fmla="*/ 768 w 4"/>
                <a:gd name="T9" fmla="*/ 102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3" y="4"/>
                  </a:moveTo>
                  <a:cubicBezTo>
                    <a:pt x="4" y="6"/>
                    <a:pt x="4" y="8"/>
                    <a:pt x="3" y="9"/>
                  </a:cubicBezTo>
                  <a:cubicBezTo>
                    <a:pt x="2" y="9"/>
                    <a:pt x="1" y="7"/>
                    <a:pt x="0" y="5"/>
                  </a:cubicBezTo>
                  <a:cubicBezTo>
                    <a:pt x="0" y="2"/>
                    <a:pt x="0" y="0"/>
                    <a:pt x="1" y="0"/>
                  </a:cubicBezTo>
                  <a:cubicBezTo>
                    <a:pt x="2" y="0"/>
                    <a:pt x="3" y="2"/>
                    <a:pt x="3" y="4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" name="Freeform 2335"/>
            <p:cNvSpPr>
              <a:spLocks noChangeAspect="1"/>
            </p:cNvSpPr>
            <p:nvPr/>
          </p:nvSpPr>
          <p:spPr bwMode="auto">
            <a:xfrm>
              <a:off x="2508" y="2421"/>
              <a:ext cx="8" cy="24"/>
            </a:xfrm>
            <a:custGeom>
              <a:avLst/>
              <a:gdLst>
                <a:gd name="T0" fmla="*/ 0 w 4"/>
                <a:gd name="T1" fmla="*/ 1536 h 12"/>
                <a:gd name="T2" fmla="*/ 768 w 4"/>
                <a:gd name="T3" fmla="*/ 256 h 12"/>
                <a:gd name="T4" fmla="*/ 1024 w 4"/>
                <a:gd name="T5" fmla="*/ 1536 h 12"/>
                <a:gd name="T6" fmla="*/ 256 w 4"/>
                <a:gd name="T7" fmla="*/ 3072 h 12"/>
                <a:gd name="T8" fmla="*/ 0 w 4"/>
                <a:gd name="T9" fmla="*/ 1536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2"/>
                <a:gd name="T17" fmla="*/ 4 w 4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2">
                  <a:moveTo>
                    <a:pt x="0" y="6"/>
                  </a:moveTo>
                  <a:cubicBezTo>
                    <a:pt x="1" y="3"/>
                    <a:pt x="2" y="0"/>
                    <a:pt x="3" y="1"/>
                  </a:cubicBezTo>
                  <a:cubicBezTo>
                    <a:pt x="4" y="1"/>
                    <a:pt x="4" y="3"/>
                    <a:pt x="4" y="6"/>
                  </a:cubicBezTo>
                  <a:cubicBezTo>
                    <a:pt x="4" y="9"/>
                    <a:pt x="2" y="12"/>
                    <a:pt x="1" y="12"/>
                  </a:cubicBezTo>
                  <a:cubicBezTo>
                    <a:pt x="0" y="12"/>
                    <a:pt x="0" y="9"/>
                    <a:pt x="0" y="6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" name="Freeform 2336"/>
            <p:cNvSpPr>
              <a:spLocks noChangeAspect="1"/>
            </p:cNvSpPr>
            <p:nvPr/>
          </p:nvSpPr>
          <p:spPr bwMode="auto">
            <a:xfrm>
              <a:off x="2508" y="2425"/>
              <a:ext cx="8" cy="18"/>
            </a:xfrm>
            <a:custGeom>
              <a:avLst/>
              <a:gdLst>
                <a:gd name="T0" fmla="*/ 1024 w 4"/>
                <a:gd name="T1" fmla="*/ 1024 h 9"/>
                <a:gd name="T2" fmla="*/ 256 w 4"/>
                <a:gd name="T3" fmla="*/ 2304 h 9"/>
                <a:gd name="T4" fmla="*/ 256 w 4"/>
                <a:gd name="T5" fmla="*/ 1024 h 9"/>
                <a:gd name="T6" fmla="*/ 768 w 4"/>
                <a:gd name="T7" fmla="*/ 0 h 9"/>
                <a:gd name="T8" fmla="*/ 1024 w 4"/>
                <a:gd name="T9" fmla="*/ 102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4" y="4"/>
                  </a:moveTo>
                  <a:cubicBezTo>
                    <a:pt x="3" y="7"/>
                    <a:pt x="2" y="9"/>
                    <a:pt x="1" y="9"/>
                  </a:cubicBezTo>
                  <a:cubicBezTo>
                    <a:pt x="1" y="8"/>
                    <a:pt x="0" y="6"/>
                    <a:pt x="1" y="4"/>
                  </a:cubicBezTo>
                  <a:cubicBezTo>
                    <a:pt x="1" y="1"/>
                    <a:pt x="2" y="0"/>
                    <a:pt x="3" y="0"/>
                  </a:cubicBezTo>
                  <a:cubicBezTo>
                    <a:pt x="3" y="0"/>
                    <a:pt x="4" y="2"/>
                    <a:pt x="4" y="4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" name="Freeform 2337"/>
            <p:cNvSpPr>
              <a:spLocks noChangeAspect="1"/>
            </p:cNvSpPr>
            <p:nvPr/>
          </p:nvSpPr>
          <p:spPr bwMode="auto">
            <a:xfrm>
              <a:off x="2518" y="2425"/>
              <a:ext cx="16" cy="20"/>
            </a:xfrm>
            <a:custGeom>
              <a:avLst/>
              <a:gdLst>
                <a:gd name="T0" fmla="*/ 768 w 8"/>
                <a:gd name="T1" fmla="*/ 1024 h 10"/>
                <a:gd name="T2" fmla="*/ 2048 w 8"/>
                <a:gd name="T3" fmla="*/ 256 h 10"/>
                <a:gd name="T4" fmla="*/ 1536 w 8"/>
                <a:gd name="T5" fmla="*/ 1536 h 10"/>
                <a:gd name="T6" fmla="*/ 256 w 8"/>
                <a:gd name="T7" fmla="*/ 2560 h 10"/>
                <a:gd name="T8" fmla="*/ 768 w 8"/>
                <a:gd name="T9" fmla="*/ 1024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10"/>
                <a:gd name="T17" fmla="*/ 8 w 8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10">
                  <a:moveTo>
                    <a:pt x="3" y="4"/>
                  </a:moveTo>
                  <a:cubicBezTo>
                    <a:pt x="4" y="1"/>
                    <a:pt x="7" y="0"/>
                    <a:pt x="8" y="1"/>
                  </a:cubicBezTo>
                  <a:cubicBezTo>
                    <a:pt x="8" y="1"/>
                    <a:pt x="8" y="4"/>
                    <a:pt x="6" y="6"/>
                  </a:cubicBezTo>
                  <a:cubicBezTo>
                    <a:pt x="4" y="9"/>
                    <a:pt x="2" y="10"/>
                    <a:pt x="1" y="10"/>
                  </a:cubicBezTo>
                  <a:cubicBezTo>
                    <a:pt x="0" y="9"/>
                    <a:pt x="1" y="6"/>
                    <a:pt x="3" y="4"/>
                  </a:cubicBezTo>
                  <a:close/>
                </a:path>
              </a:pathLst>
            </a:custGeom>
            <a:solidFill>
              <a:srgbClr val="B1C0D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" name="Freeform 2338"/>
            <p:cNvSpPr>
              <a:spLocks noChangeAspect="1"/>
            </p:cNvSpPr>
            <p:nvPr/>
          </p:nvSpPr>
          <p:spPr bwMode="auto">
            <a:xfrm>
              <a:off x="2520" y="2427"/>
              <a:ext cx="12" cy="16"/>
            </a:xfrm>
            <a:custGeom>
              <a:avLst/>
              <a:gdLst>
                <a:gd name="T0" fmla="*/ 1024 w 6"/>
                <a:gd name="T1" fmla="*/ 1280 h 8"/>
                <a:gd name="T2" fmla="*/ 0 w 6"/>
                <a:gd name="T3" fmla="*/ 2048 h 8"/>
                <a:gd name="T4" fmla="*/ 512 w 6"/>
                <a:gd name="T5" fmla="*/ 768 h 8"/>
                <a:gd name="T6" fmla="*/ 1536 w 6"/>
                <a:gd name="T7" fmla="*/ 256 h 8"/>
                <a:gd name="T8" fmla="*/ 1024 w 6"/>
                <a:gd name="T9" fmla="*/ 128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"/>
                <a:gd name="T16" fmla="*/ 0 h 8"/>
                <a:gd name="T17" fmla="*/ 6 w 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" h="8">
                  <a:moveTo>
                    <a:pt x="4" y="5"/>
                  </a:moveTo>
                  <a:cubicBezTo>
                    <a:pt x="3" y="7"/>
                    <a:pt x="1" y="8"/>
                    <a:pt x="0" y="8"/>
                  </a:cubicBezTo>
                  <a:cubicBezTo>
                    <a:pt x="0" y="7"/>
                    <a:pt x="0" y="5"/>
                    <a:pt x="2" y="3"/>
                  </a:cubicBezTo>
                  <a:cubicBezTo>
                    <a:pt x="3" y="1"/>
                    <a:pt x="5" y="0"/>
                    <a:pt x="6" y="1"/>
                  </a:cubicBezTo>
                  <a:cubicBezTo>
                    <a:pt x="6" y="1"/>
                    <a:pt x="6" y="3"/>
                    <a:pt x="4" y="5"/>
                  </a:cubicBezTo>
                  <a:close/>
                </a:path>
              </a:pathLst>
            </a:custGeom>
            <a:solidFill>
              <a:srgbClr val="D3DB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" name="Freeform 2339"/>
            <p:cNvSpPr>
              <a:spLocks noChangeAspect="1"/>
            </p:cNvSpPr>
            <p:nvPr/>
          </p:nvSpPr>
          <p:spPr bwMode="auto">
            <a:xfrm>
              <a:off x="2190" y="2680"/>
              <a:ext cx="226" cy="374"/>
            </a:xfrm>
            <a:custGeom>
              <a:avLst/>
              <a:gdLst>
                <a:gd name="T0" fmla="*/ 18944 w 113"/>
                <a:gd name="T1" fmla="*/ 22272 h 187"/>
                <a:gd name="T2" fmla="*/ 15872 w 113"/>
                <a:gd name="T3" fmla="*/ 33280 h 187"/>
                <a:gd name="T4" fmla="*/ 14592 w 113"/>
                <a:gd name="T5" fmla="*/ 45824 h 187"/>
                <a:gd name="T6" fmla="*/ 512 w 113"/>
                <a:gd name="T7" fmla="*/ 46080 h 187"/>
                <a:gd name="T8" fmla="*/ 256 w 113"/>
                <a:gd name="T9" fmla="*/ 44544 h 187"/>
                <a:gd name="T10" fmla="*/ 0 w 113"/>
                <a:gd name="T11" fmla="*/ 41472 h 187"/>
                <a:gd name="T12" fmla="*/ 0 w 113"/>
                <a:gd name="T13" fmla="*/ 38912 h 187"/>
                <a:gd name="T14" fmla="*/ 256 w 113"/>
                <a:gd name="T15" fmla="*/ 32000 h 187"/>
                <a:gd name="T16" fmla="*/ 256 w 113"/>
                <a:gd name="T17" fmla="*/ 30720 h 187"/>
                <a:gd name="T18" fmla="*/ 768 w 113"/>
                <a:gd name="T19" fmla="*/ 29184 h 187"/>
                <a:gd name="T20" fmla="*/ 1792 w 113"/>
                <a:gd name="T21" fmla="*/ 28672 h 187"/>
                <a:gd name="T22" fmla="*/ 3328 w 113"/>
                <a:gd name="T23" fmla="*/ 28672 h 187"/>
                <a:gd name="T24" fmla="*/ 6144 w 113"/>
                <a:gd name="T25" fmla="*/ 27392 h 187"/>
                <a:gd name="T26" fmla="*/ 8192 w 113"/>
                <a:gd name="T27" fmla="*/ 25088 h 187"/>
                <a:gd name="T28" fmla="*/ 9472 w 113"/>
                <a:gd name="T29" fmla="*/ 22528 h 187"/>
                <a:gd name="T30" fmla="*/ 11008 w 113"/>
                <a:gd name="T31" fmla="*/ 19968 h 187"/>
                <a:gd name="T32" fmla="*/ 11776 w 113"/>
                <a:gd name="T33" fmla="*/ 16896 h 187"/>
                <a:gd name="T34" fmla="*/ 12288 w 113"/>
                <a:gd name="T35" fmla="*/ 15360 h 187"/>
                <a:gd name="T36" fmla="*/ 12800 w 113"/>
                <a:gd name="T37" fmla="*/ 14080 h 187"/>
                <a:gd name="T38" fmla="*/ 13568 w 113"/>
                <a:gd name="T39" fmla="*/ 12544 h 187"/>
                <a:gd name="T40" fmla="*/ 14592 w 113"/>
                <a:gd name="T41" fmla="*/ 11776 h 187"/>
                <a:gd name="T42" fmla="*/ 16384 w 113"/>
                <a:gd name="T43" fmla="*/ 9472 h 187"/>
                <a:gd name="T44" fmla="*/ 17920 w 113"/>
                <a:gd name="T45" fmla="*/ 6912 h 187"/>
                <a:gd name="T46" fmla="*/ 18688 w 113"/>
                <a:gd name="T47" fmla="*/ 5632 h 187"/>
                <a:gd name="T48" fmla="*/ 18944 w 113"/>
                <a:gd name="T49" fmla="*/ 5120 h 187"/>
                <a:gd name="T50" fmla="*/ 19712 w 113"/>
                <a:gd name="T51" fmla="*/ 4608 h 187"/>
                <a:gd name="T52" fmla="*/ 20992 w 113"/>
                <a:gd name="T53" fmla="*/ 3840 h 187"/>
                <a:gd name="T54" fmla="*/ 22016 w 113"/>
                <a:gd name="T55" fmla="*/ 3072 h 187"/>
                <a:gd name="T56" fmla="*/ 24576 w 113"/>
                <a:gd name="T57" fmla="*/ 1536 h 187"/>
                <a:gd name="T58" fmla="*/ 27392 w 113"/>
                <a:gd name="T59" fmla="*/ 256 h 187"/>
                <a:gd name="T60" fmla="*/ 28416 w 113"/>
                <a:gd name="T61" fmla="*/ 512 h 187"/>
                <a:gd name="T62" fmla="*/ 28928 w 113"/>
                <a:gd name="T63" fmla="*/ 1792 h 187"/>
                <a:gd name="T64" fmla="*/ 28416 w 113"/>
                <a:gd name="T65" fmla="*/ 4608 h 187"/>
                <a:gd name="T66" fmla="*/ 27648 w 113"/>
                <a:gd name="T67" fmla="*/ 6144 h 187"/>
                <a:gd name="T68" fmla="*/ 26880 w 113"/>
                <a:gd name="T69" fmla="*/ 7168 h 187"/>
                <a:gd name="T70" fmla="*/ 24576 w 113"/>
                <a:gd name="T71" fmla="*/ 8960 h 187"/>
                <a:gd name="T72" fmla="*/ 22528 w 113"/>
                <a:gd name="T73" fmla="*/ 10752 h 187"/>
                <a:gd name="T74" fmla="*/ 20736 w 113"/>
                <a:gd name="T75" fmla="*/ 16128 h 187"/>
                <a:gd name="T76" fmla="*/ 18944 w 113"/>
                <a:gd name="T77" fmla="*/ 22272 h 18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13"/>
                <a:gd name="T118" fmla="*/ 0 h 187"/>
                <a:gd name="T119" fmla="*/ 113 w 113"/>
                <a:gd name="T120" fmla="*/ 187 h 18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13" h="187">
                  <a:moveTo>
                    <a:pt x="74" y="87"/>
                  </a:moveTo>
                  <a:cubicBezTo>
                    <a:pt x="68" y="103"/>
                    <a:pt x="68" y="114"/>
                    <a:pt x="62" y="130"/>
                  </a:cubicBezTo>
                  <a:cubicBezTo>
                    <a:pt x="57" y="145"/>
                    <a:pt x="62" y="163"/>
                    <a:pt x="57" y="179"/>
                  </a:cubicBezTo>
                  <a:cubicBezTo>
                    <a:pt x="57" y="179"/>
                    <a:pt x="33" y="187"/>
                    <a:pt x="2" y="180"/>
                  </a:cubicBezTo>
                  <a:cubicBezTo>
                    <a:pt x="1" y="180"/>
                    <a:pt x="1" y="175"/>
                    <a:pt x="1" y="174"/>
                  </a:cubicBezTo>
                  <a:cubicBezTo>
                    <a:pt x="0" y="170"/>
                    <a:pt x="1" y="166"/>
                    <a:pt x="0" y="162"/>
                  </a:cubicBezTo>
                  <a:cubicBezTo>
                    <a:pt x="0" y="158"/>
                    <a:pt x="0" y="155"/>
                    <a:pt x="0" y="152"/>
                  </a:cubicBezTo>
                  <a:cubicBezTo>
                    <a:pt x="0" y="143"/>
                    <a:pt x="0" y="134"/>
                    <a:pt x="1" y="125"/>
                  </a:cubicBezTo>
                  <a:cubicBezTo>
                    <a:pt x="1" y="123"/>
                    <a:pt x="1" y="122"/>
                    <a:pt x="1" y="120"/>
                  </a:cubicBezTo>
                  <a:cubicBezTo>
                    <a:pt x="1" y="117"/>
                    <a:pt x="1" y="117"/>
                    <a:pt x="3" y="114"/>
                  </a:cubicBezTo>
                  <a:cubicBezTo>
                    <a:pt x="4" y="112"/>
                    <a:pt x="4" y="113"/>
                    <a:pt x="7" y="112"/>
                  </a:cubicBezTo>
                  <a:cubicBezTo>
                    <a:pt x="9" y="112"/>
                    <a:pt x="11" y="112"/>
                    <a:pt x="13" y="112"/>
                  </a:cubicBezTo>
                  <a:cubicBezTo>
                    <a:pt x="17" y="110"/>
                    <a:pt x="21" y="109"/>
                    <a:pt x="24" y="107"/>
                  </a:cubicBezTo>
                  <a:cubicBezTo>
                    <a:pt x="27" y="104"/>
                    <a:pt x="30" y="102"/>
                    <a:pt x="32" y="98"/>
                  </a:cubicBezTo>
                  <a:cubicBezTo>
                    <a:pt x="34" y="95"/>
                    <a:pt x="35" y="91"/>
                    <a:pt x="37" y="88"/>
                  </a:cubicBezTo>
                  <a:cubicBezTo>
                    <a:pt x="39" y="85"/>
                    <a:pt x="41" y="81"/>
                    <a:pt x="43" y="78"/>
                  </a:cubicBezTo>
                  <a:cubicBezTo>
                    <a:pt x="44" y="74"/>
                    <a:pt x="45" y="70"/>
                    <a:pt x="46" y="66"/>
                  </a:cubicBezTo>
                  <a:cubicBezTo>
                    <a:pt x="47" y="64"/>
                    <a:pt x="47" y="62"/>
                    <a:pt x="48" y="60"/>
                  </a:cubicBezTo>
                  <a:cubicBezTo>
                    <a:pt x="49" y="58"/>
                    <a:pt x="49" y="57"/>
                    <a:pt x="50" y="55"/>
                  </a:cubicBezTo>
                  <a:cubicBezTo>
                    <a:pt x="51" y="53"/>
                    <a:pt x="52" y="51"/>
                    <a:pt x="53" y="49"/>
                  </a:cubicBezTo>
                  <a:cubicBezTo>
                    <a:pt x="54" y="48"/>
                    <a:pt x="56" y="47"/>
                    <a:pt x="57" y="46"/>
                  </a:cubicBezTo>
                  <a:cubicBezTo>
                    <a:pt x="60" y="43"/>
                    <a:pt x="62" y="40"/>
                    <a:pt x="64" y="37"/>
                  </a:cubicBezTo>
                  <a:cubicBezTo>
                    <a:pt x="67" y="34"/>
                    <a:pt x="69" y="31"/>
                    <a:pt x="70" y="27"/>
                  </a:cubicBezTo>
                  <a:cubicBezTo>
                    <a:pt x="71" y="25"/>
                    <a:pt x="72" y="24"/>
                    <a:pt x="73" y="22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19"/>
                    <a:pt x="76" y="19"/>
                    <a:pt x="77" y="18"/>
                  </a:cubicBezTo>
                  <a:cubicBezTo>
                    <a:pt x="78" y="17"/>
                    <a:pt x="80" y="16"/>
                    <a:pt x="82" y="15"/>
                  </a:cubicBezTo>
                  <a:cubicBezTo>
                    <a:pt x="83" y="14"/>
                    <a:pt x="85" y="13"/>
                    <a:pt x="86" y="12"/>
                  </a:cubicBezTo>
                  <a:cubicBezTo>
                    <a:pt x="90" y="11"/>
                    <a:pt x="93" y="9"/>
                    <a:pt x="96" y="6"/>
                  </a:cubicBezTo>
                  <a:cubicBezTo>
                    <a:pt x="99" y="4"/>
                    <a:pt x="103" y="3"/>
                    <a:pt x="107" y="1"/>
                  </a:cubicBezTo>
                  <a:cubicBezTo>
                    <a:pt x="108" y="0"/>
                    <a:pt x="110" y="1"/>
                    <a:pt x="111" y="2"/>
                  </a:cubicBezTo>
                  <a:cubicBezTo>
                    <a:pt x="112" y="3"/>
                    <a:pt x="112" y="5"/>
                    <a:pt x="113" y="7"/>
                  </a:cubicBezTo>
                  <a:cubicBezTo>
                    <a:pt x="113" y="10"/>
                    <a:pt x="113" y="15"/>
                    <a:pt x="111" y="18"/>
                  </a:cubicBezTo>
                  <a:cubicBezTo>
                    <a:pt x="110" y="20"/>
                    <a:pt x="109" y="22"/>
                    <a:pt x="108" y="24"/>
                  </a:cubicBezTo>
                  <a:cubicBezTo>
                    <a:pt x="107" y="25"/>
                    <a:pt x="106" y="26"/>
                    <a:pt x="105" y="28"/>
                  </a:cubicBezTo>
                  <a:cubicBezTo>
                    <a:pt x="102" y="31"/>
                    <a:pt x="100" y="33"/>
                    <a:pt x="96" y="35"/>
                  </a:cubicBezTo>
                  <a:cubicBezTo>
                    <a:pt x="94" y="37"/>
                    <a:pt x="90" y="39"/>
                    <a:pt x="88" y="42"/>
                  </a:cubicBezTo>
                  <a:cubicBezTo>
                    <a:pt x="85" y="48"/>
                    <a:pt x="84" y="56"/>
                    <a:pt x="81" y="63"/>
                  </a:cubicBezTo>
                  <a:cubicBezTo>
                    <a:pt x="79" y="71"/>
                    <a:pt x="76" y="79"/>
                    <a:pt x="74" y="87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" name="Freeform 2340"/>
            <p:cNvSpPr>
              <a:spLocks noChangeAspect="1"/>
            </p:cNvSpPr>
            <p:nvPr/>
          </p:nvSpPr>
          <p:spPr bwMode="auto">
            <a:xfrm>
              <a:off x="2374" y="2678"/>
              <a:ext cx="44" cy="32"/>
            </a:xfrm>
            <a:custGeom>
              <a:avLst/>
              <a:gdLst>
                <a:gd name="T0" fmla="*/ 0 w 22"/>
                <a:gd name="T1" fmla="*/ 2304 h 16"/>
                <a:gd name="T2" fmla="*/ 768 w 22"/>
                <a:gd name="T3" fmla="*/ 3840 h 16"/>
                <a:gd name="T4" fmla="*/ 2304 w 22"/>
                <a:gd name="T5" fmla="*/ 3840 h 16"/>
                <a:gd name="T6" fmla="*/ 5376 w 22"/>
                <a:gd name="T7" fmla="*/ 1536 h 16"/>
                <a:gd name="T8" fmla="*/ 5120 w 22"/>
                <a:gd name="T9" fmla="*/ 256 h 16"/>
                <a:gd name="T10" fmla="*/ 3072 w 22"/>
                <a:gd name="T11" fmla="*/ 512 h 16"/>
                <a:gd name="T12" fmla="*/ 0 w 22"/>
                <a:gd name="T13" fmla="*/ 2304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"/>
                <a:gd name="T22" fmla="*/ 0 h 16"/>
                <a:gd name="T23" fmla="*/ 22 w 22"/>
                <a:gd name="T24" fmla="*/ 16 h 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" h="16">
                  <a:moveTo>
                    <a:pt x="0" y="9"/>
                  </a:moveTo>
                  <a:cubicBezTo>
                    <a:pt x="0" y="11"/>
                    <a:pt x="0" y="14"/>
                    <a:pt x="3" y="15"/>
                  </a:cubicBezTo>
                  <a:cubicBezTo>
                    <a:pt x="5" y="16"/>
                    <a:pt x="7" y="16"/>
                    <a:pt x="9" y="15"/>
                  </a:cubicBezTo>
                  <a:cubicBezTo>
                    <a:pt x="14" y="13"/>
                    <a:pt x="18" y="10"/>
                    <a:pt x="21" y="6"/>
                  </a:cubicBezTo>
                  <a:cubicBezTo>
                    <a:pt x="22" y="4"/>
                    <a:pt x="22" y="1"/>
                    <a:pt x="20" y="1"/>
                  </a:cubicBezTo>
                  <a:cubicBezTo>
                    <a:pt x="17" y="0"/>
                    <a:pt x="15" y="1"/>
                    <a:pt x="12" y="2"/>
                  </a:cubicBezTo>
                  <a:cubicBezTo>
                    <a:pt x="6" y="5"/>
                    <a:pt x="4" y="6"/>
                    <a:pt x="0" y="9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Freeform 2341"/>
            <p:cNvSpPr>
              <a:spLocks noChangeAspect="1"/>
            </p:cNvSpPr>
            <p:nvPr/>
          </p:nvSpPr>
          <p:spPr bwMode="auto">
            <a:xfrm>
              <a:off x="2374" y="2678"/>
              <a:ext cx="44" cy="32"/>
            </a:xfrm>
            <a:custGeom>
              <a:avLst/>
              <a:gdLst>
                <a:gd name="T0" fmla="*/ 0 w 22"/>
                <a:gd name="T1" fmla="*/ 2304 h 16"/>
                <a:gd name="T2" fmla="*/ 0 w 22"/>
                <a:gd name="T3" fmla="*/ 2816 h 16"/>
                <a:gd name="T4" fmla="*/ 768 w 22"/>
                <a:gd name="T5" fmla="*/ 3840 h 16"/>
                <a:gd name="T6" fmla="*/ 1536 w 22"/>
                <a:gd name="T7" fmla="*/ 4096 h 16"/>
                <a:gd name="T8" fmla="*/ 2304 w 22"/>
                <a:gd name="T9" fmla="*/ 3840 h 16"/>
                <a:gd name="T10" fmla="*/ 5376 w 22"/>
                <a:gd name="T11" fmla="*/ 1536 h 16"/>
                <a:gd name="T12" fmla="*/ 5632 w 22"/>
                <a:gd name="T13" fmla="*/ 768 h 16"/>
                <a:gd name="T14" fmla="*/ 5120 w 22"/>
                <a:gd name="T15" fmla="*/ 0 h 16"/>
                <a:gd name="T16" fmla="*/ 4608 w 22"/>
                <a:gd name="T17" fmla="*/ 0 h 16"/>
                <a:gd name="T18" fmla="*/ 3072 w 22"/>
                <a:gd name="T19" fmla="*/ 512 h 16"/>
                <a:gd name="T20" fmla="*/ 0 w 22"/>
                <a:gd name="T21" fmla="*/ 2304 h 16"/>
                <a:gd name="T22" fmla="*/ 0 w 22"/>
                <a:gd name="T23" fmla="*/ 2560 h 16"/>
                <a:gd name="T24" fmla="*/ 3328 w 22"/>
                <a:gd name="T25" fmla="*/ 768 h 16"/>
                <a:gd name="T26" fmla="*/ 4608 w 22"/>
                <a:gd name="T27" fmla="*/ 256 h 16"/>
                <a:gd name="T28" fmla="*/ 5120 w 22"/>
                <a:gd name="T29" fmla="*/ 256 h 16"/>
                <a:gd name="T30" fmla="*/ 5376 w 22"/>
                <a:gd name="T31" fmla="*/ 768 h 16"/>
                <a:gd name="T32" fmla="*/ 5120 w 22"/>
                <a:gd name="T33" fmla="*/ 1536 h 16"/>
                <a:gd name="T34" fmla="*/ 2304 w 22"/>
                <a:gd name="T35" fmla="*/ 3584 h 16"/>
                <a:gd name="T36" fmla="*/ 1536 w 22"/>
                <a:gd name="T37" fmla="*/ 3840 h 16"/>
                <a:gd name="T38" fmla="*/ 768 w 22"/>
                <a:gd name="T39" fmla="*/ 3840 h 16"/>
                <a:gd name="T40" fmla="*/ 0 w 22"/>
                <a:gd name="T41" fmla="*/ 2816 h 16"/>
                <a:gd name="T42" fmla="*/ 0 w 22"/>
                <a:gd name="T43" fmla="*/ 2304 h 1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2"/>
                <a:gd name="T67" fmla="*/ 0 h 16"/>
                <a:gd name="T68" fmla="*/ 22 w 22"/>
                <a:gd name="T69" fmla="*/ 16 h 1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2" h="16">
                  <a:moveTo>
                    <a:pt x="0" y="9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0" y="13"/>
                    <a:pt x="0" y="15"/>
                    <a:pt x="3" y="15"/>
                  </a:cubicBezTo>
                  <a:cubicBezTo>
                    <a:pt x="4" y="16"/>
                    <a:pt x="5" y="16"/>
                    <a:pt x="6" y="16"/>
                  </a:cubicBezTo>
                  <a:cubicBezTo>
                    <a:pt x="7" y="16"/>
                    <a:pt x="8" y="15"/>
                    <a:pt x="9" y="15"/>
                  </a:cubicBezTo>
                  <a:cubicBezTo>
                    <a:pt x="14" y="14"/>
                    <a:pt x="18" y="11"/>
                    <a:pt x="21" y="6"/>
                  </a:cubicBezTo>
                  <a:cubicBezTo>
                    <a:pt x="22" y="5"/>
                    <a:pt x="22" y="4"/>
                    <a:pt x="22" y="3"/>
                  </a:cubicBezTo>
                  <a:cubicBezTo>
                    <a:pt x="22" y="2"/>
                    <a:pt x="21" y="1"/>
                    <a:pt x="20" y="0"/>
                  </a:cubicBezTo>
                  <a:cubicBezTo>
                    <a:pt x="20" y="0"/>
                    <a:pt x="19" y="0"/>
                    <a:pt x="18" y="0"/>
                  </a:cubicBezTo>
                  <a:cubicBezTo>
                    <a:pt x="16" y="0"/>
                    <a:pt x="14" y="1"/>
                    <a:pt x="12" y="2"/>
                  </a:cubicBezTo>
                  <a:cubicBezTo>
                    <a:pt x="6" y="5"/>
                    <a:pt x="4" y="6"/>
                    <a:pt x="0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4" y="6"/>
                    <a:pt x="7" y="5"/>
                    <a:pt x="13" y="3"/>
                  </a:cubicBezTo>
                  <a:cubicBezTo>
                    <a:pt x="15" y="2"/>
                    <a:pt x="16" y="1"/>
                    <a:pt x="18" y="1"/>
                  </a:cubicBezTo>
                  <a:cubicBezTo>
                    <a:pt x="19" y="1"/>
                    <a:pt x="19" y="1"/>
                    <a:pt x="20" y="1"/>
                  </a:cubicBezTo>
                  <a:cubicBezTo>
                    <a:pt x="21" y="1"/>
                    <a:pt x="21" y="2"/>
                    <a:pt x="21" y="3"/>
                  </a:cubicBezTo>
                  <a:cubicBezTo>
                    <a:pt x="21" y="4"/>
                    <a:pt x="21" y="5"/>
                    <a:pt x="20" y="6"/>
                  </a:cubicBezTo>
                  <a:cubicBezTo>
                    <a:pt x="18" y="10"/>
                    <a:pt x="14" y="13"/>
                    <a:pt x="9" y="14"/>
                  </a:cubicBezTo>
                  <a:cubicBezTo>
                    <a:pt x="8" y="15"/>
                    <a:pt x="7" y="15"/>
                    <a:pt x="6" y="15"/>
                  </a:cubicBezTo>
                  <a:cubicBezTo>
                    <a:pt x="5" y="15"/>
                    <a:pt x="4" y="15"/>
                    <a:pt x="3" y="15"/>
                  </a:cubicBezTo>
                  <a:cubicBezTo>
                    <a:pt x="1" y="14"/>
                    <a:pt x="0" y="13"/>
                    <a:pt x="0" y="11"/>
                  </a:cubicBezTo>
                  <a:cubicBezTo>
                    <a:pt x="0" y="10"/>
                    <a:pt x="0" y="10"/>
                    <a:pt x="0" y="9"/>
                  </a:cubicBez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" name="Freeform 2342"/>
            <p:cNvSpPr>
              <a:spLocks noChangeAspect="1"/>
            </p:cNvSpPr>
            <p:nvPr/>
          </p:nvSpPr>
          <p:spPr bwMode="auto">
            <a:xfrm>
              <a:off x="2556" y="2778"/>
              <a:ext cx="68" cy="58"/>
            </a:xfrm>
            <a:custGeom>
              <a:avLst/>
              <a:gdLst>
                <a:gd name="T0" fmla="*/ 3328 w 34"/>
                <a:gd name="T1" fmla="*/ 0 h 29"/>
                <a:gd name="T2" fmla="*/ 5888 w 34"/>
                <a:gd name="T3" fmla="*/ 1280 h 29"/>
                <a:gd name="T4" fmla="*/ 8448 w 34"/>
                <a:gd name="T5" fmla="*/ 3328 h 29"/>
                <a:gd name="T6" fmla="*/ 7936 w 34"/>
                <a:gd name="T7" fmla="*/ 6144 h 29"/>
                <a:gd name="T8" fmla="*/ 4864 w 34"/>
                <a:gd name="T9" fmla="*/ 7168 h 29"/>
                <a:gd name="T10" fmla="*/ 2048 w 34"/>
                <a:gd name="T11" fmla="*/ 6912 h 29"/>
                <a:gd name="T12" fmla="*/ 768 w 34"/>
                <a:gd name="T13" fmla="*/ 6144 h 29"/>
                <a:gd name="T14" fmla="*/ 256 w 34"/>
                <a:gd name="T15" fmla="*/ 5376 h 29"/>
                <a:gd name="T16" fmla="*/ 256 w 34"/>
                <a:gd name="T17" fmla="*/ 4608 h 29"/>
                <a:gd name="T18" fmla="*/ 1536 w 34"/>
                <a:gd name="T19" fmla="*/ 2304 h 29"/>
                <a:gd name="T20" fmla="*/ 2816 w 34"/>
                <a:gd name="T21" fmla="*/ 1536 h 29"/>
                <a:gd name="T22" fmla="*/ 3328 w 34"/>
                <a:gd name="T23" fmla="*/ 0 h 2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9"/>
                <a:gd name="T38" fmla="*/ 34 w 34"/>
                <a:gd name="T39" fmla="*/ 29 h 2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9">
                  <a:moveTo>
                    <a:pt x="13" y="0"/>
                  </a:moveTo>
                  <a:cubicBezTo>
                    <a:pt x="17" y="1"/>
                    <a:pt x="20" y="3"/>
                    <a:pt x="23" y="5"/>
                  </a:cubicBezTo>
                  <a:cubicBezTo>
                    <a:pt x="27" y="8"/>
                    <a:pt x="30" y="10"/>
                    <a:pt x="33" y="13"/>
                  </a:cubicBezTo>
                  <a:cubicBezTo>
                    <a:pt x="34" y="15"/>
                    <a:pt x="32" y="23"/>
                    <a:pt x="31" y="24"/>
                  </a:cubicBezTo>
                  <a:cubicBezTo>
                    <a:pt x="27" y="26"/>
                    <a:pt x="23" y="28"/>
                    <a:pt x="19" y="28"/>
                  </a:cubicBezTo>
                  <a:cubicBezTo>
                    <a:pt x="15" y="27"/>
                    <a:pt x="12" y="29"/>
                    <a:pt x="8" y="27"/>
                  </a:cubicBezTo>
                  <a:cubicBezTo>
                    <a:pt x="6" y="26"/>
                    <a:pt x="4" y="26"/>
                    <a:pt x="3" y="24"/>
                  </a:cubicBezTo>
                  <a:cubicBezTo>
                    <a:pt x="3" y="23"/>
                    <a:pt x="2" y="22"/>
                    <a:pt x="1" y="21"/>
                  </a:cubicBezTo>
                  <a:cubicBezTo>
                    <a:pt x="1" y="21"/>
                    <a:pt x="1" y="19"/>
                    <a:pt x="1" y="18"/>
                  </a:cubicBezTo>
                  <a:cubicBezTo>
                    <a:pt x="0" y="15"/>
                    <a:pt x="3" y="10"/>
                    <a:pt x="6" y="9"/>
                  </a:cubicBezTo>
                  <a:cubicBezTo>
                    <a:pt x="8" y="8"/>
                    <a:pt x="10" y="8"/>
                    <a:pt x="11" y="6"/>
                  </a:cubicBezTo>
                  <a:cubicBezTo>
                    <a:pt x="12" y="4"/>
                    <a:pt x="12" y="2"/>
                    <a:pt x="13" y="0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Freeform 2343"/>
            <p:cNvSpPr>
              <a:spLocks noChangeAspect="1"/>
            </p:cNvSpPr>
            <p:nvPr/>
          </p:nvSpPr>
          <p:spPr bwMode="auto">
            <a:xfrm>
              <a:off x="2508" y="2836"/>
              <a:ext cx="90" cy="74"/>
            </a:xfrm>
            <a:custGeom>
              <a:avLst/>
              <a:gdLst>
                <a:gd name="T0" fmla="*/ 6912 w 45"/>
                <a:gd name="T1" fmla="*/ 0 h 37"/>
                <a:gd name="T2" fmla="*/ 7936 w 45"/>
                <a:gd name="T3" fmla="*/ 768 h 37"/>
                <a:gd name="T4" fmla="*/ 9216 w 45"/>
                <a:gd name="T5" fmla="*/ 1536 h 37"/>
                <a:gd name="T6" fmla="*/ 11264 w 45"/>
                <a:gd name="T7" fmla="*/ 3840 h 37"/>
                <a:gd name="T8" fmla="*/ 11520 w 45"/>
                <a:gd name="T9" fmla="*/ 5376 h 37"/>
                <a:gd name="T10" fmla="*/ 11008 w 45"/>
                <a:gd name="T11" fmla="*/ 6912 h 37"/>
                <a:gd name="T12" fmla="*/ 8960 w 45"/>
                <a:gd name="T13" fmla="*/ 8704 h 37"/>
                <a:gd name="T14" fmla="*/ 5888 w 45"/>
                <a:gd name="T15" fmla="*/ 9216 h 37"/>
                <a:gd name="T16" fmla="*/ 4096 w 45"/>
                <a:gd name="T17" fmla="*/ 9472 h 37"/>
                <a:gd name="T18" fmla="*/ 2560 w 45"/>
                <a:gd name="T19" fmla="*/ 9216 h 37"/>
                <a:gd name="T20" fmla="*/ 256 w 45"/>
                <a:gd name="T21" fmla="*/ 8192 h 37"/>
                <a:gd name="T22" fmla="*/ 0 w 45"/>
                <a:gd name="T23" fmla="*/ 6656 h 37"/>
                <a:gd name="T24" fmla="*/ 512 w 45"/>
                <a:gd name="T25" fmla="*/ 5120 h 37"/>
                <a:gd name="T26" fmla="*/ 5632 w 45"/>
                <a:gd name="T27" fmla="*/ 3072 h 37"/>
                <a:gd name="T28" fmla="*/ 5120 w 45"/>
                <a:gd name="T29" fmla="*/ 3328 h 37"/>
                <a:gd name="T30" fmla="*/ 6912 w 45"/>
                <a:gd name="T31" fmla="*/ 0 h 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5"/>
                <a:gd name="T49" fmla="*/ 0 h 37"/>
                <a:gd name="T50" fmla="*/ 45 w 45"/>
                <a:gd name="T51" fmla="*/ 37 h 3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5" h="37">
                  <a:moveTo>
                    <a:pt x="27" y="0"/>
                  </a:moveTo>
                  <a:cubicBezTo>
                    <a:pt x="28" y="1"/>
                    <a:pt x="30" y="1"/>
                    <a:pt x="31" y="3"/>
                  </a:cubicBezTo>
                  <a:cubicBezTo>
                    <a:pt x="33" y="4"/>
                    <a:pt x="34" y="5"/>
                    <a:pt x="36" y="6"/>
                  </a:cubicBezTo>
                  <a:cubicBezTo>
                    <a:pt x="39" y="8"/>
                    <a:pt x="42" y="12"/>
                    <a:pt x="44" y="15"/>
                  </a:cubicBezTo>
                  <a:cubicBezTo>
                    <a:pt x="44" y="17"/>
                    <a:pt x="45" y="19"/>
                    <a:pt x="45" y="21"/>
                  </a:cubicBezTo>
                  <a:cubicBezTo>
                    <a:pt x="44" y="23"/>
                    <a:pt x="43" y="25"/>
                    <a:pt x="43" y="27"/>
                  </a:cubicBezTo>
                  <a:cubicBezTo>
                    <a:pt x="43" y="30"/>
                    <a:pt x="38" y="34"/>
                    <a:pt x="35" y="34"/>
                  </a:cubicBezTo>
                  <a:cubicBezTo>
                    <a:pt x="31" y="35"/>
                    <a:pt x="27" y="36"/>
                    <a:pt x="23" y="36"/>
                  </a:cubicBezTo>
                  <a:cubicBezTo>
                    <a:pt x="20" y="37"/>
                    <a:pt x="18" y="37"/>
                    <a:pt x="16" y="37"/>
                  </a:cubicBezTo>
                  <a:cubicBezTo>
                    <a:pt x="14" y="37"/>
                    <a:pt x="12" y="36"/>
                    <a:pt x="10" y="36"/>
                  </a:cubicBezTo>
                  <a:cubicBezTo>
                    <a:pt x="8" y="36"/>
                    <a:pt x="2" y="34"/>
                    <a:pt x="1" y="32"/>
                  </a:cubicBezTo>
                  <a:cubicBezTo>
                    <a:pt x="0" y="31"/>
                    <a:pt x="0" y="27"/>
                    <a:pt x="0" y="26"/>
                  </a:cubicBezTo>
                  <a:cubicBezTo>
                    <a:pt x="0" y="24"/>
                    <a:pt x="1" y="22"/>
                    <a:pt x="2" y="20"/>
                  </a:cubicBezTo>
                  <a:cubicBezTo>
                    <a:pt x="7" y="15"/>
                    <a:pt x="16" y="13"/>
                    <a:pt x="22" y="12"/>
                  </a:cubicBezTo>
                  <a:cubicBezTo>
                    <a:pt x="22" y="13"/>
                    <a:pt x="21" y="13"/>
                    <a:pt x="20" y="13"/>
                  </a:cubicBezTo>
                  <a:cubicBezTo>
                    <a:pt x="22" y="9"/>
                    <a:pt x="25" y="4"/>
                    <a:pt x="27" y="0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" name="Freeform 2344"/>
            <p:cNvSpPr>
              <a:spLocks noChangeAspect="1"/>
            </p:cNvSpPr>
            <p:nvPr/>
          </p:nvSpPr>
          <p:spPr bwMode="auto">
            <a:xfrm>
              <a:off x="2514" y="2874"/>
              <a:ext cx="54" cy="38"/>
            </a:xfrm>
            <a:custGeom>
              <a:avLst/>
              <a:gdLst>
                <a:gd name="T0" fmla="*/ 5888 w 27"/>
                <a:gd name="T1" fmla="*/ 512 h 19"/>
                <a:gd name="T2" fmla="*/ 4096 w 27"/>
                <a:gd name="T3" fmla="*/ 256 h 19"/>
                <a:gd name="T4" fmla="*/ 1792 w 27"/>
                <a:gd name="T5" fmla="*/ 768 h 19"/>
                <a:gd name="T6" fmla="*/ 0 w 27"/>
                <a:gd name="T7" fmla="*/ 2048 h 19"/>
                <a:gd name="T8" fmla="*/ 768 w 27"/>
                <a:gd name="T9" fmla="*/ 3840 h 19"/>
                <a:gd name="T10" fmla="*/ 5120 w 27"/>
                <a:gd name="T11" fmla="*/ 3840 h 19"/>
                <a:gd name="T12" fmla="*/ 6400 w 27"/>
                <a:gd name="T13" fmla="*/ 2304 h 19"/>
                <a:gd name="T14" fmla="*/ 5888 w 27"/>
                <a:gd name="T15" fmla="*/ 512 h 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7"/>
                <a:gd name="T25" fmla="*/ 0 h 19"/>
                <a:gd name="T26" fmla="*/ 27 w 27"/>
                <a:gd name="T27" fmla="*/ 19 h 1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7" h="19">
                  <a:moveTo>
                    <a:pt x="23" y="2"/>
                  </a:moveTo>
                  <a:cubicBezTo>
                    <a:pt x="21" y="0"/>
                    <a:pt x="18" y="0"/>
                    <a:pt x="16" y="1"/>
                  </a:cubicBezTo>
                  <a:cubicBezTo>
                    <a:pt x="13" y="1"/>
                    <a:pt x="10" y="1"/>
                    <a:pt x="7" y="3"/>
                  </a:cubicBezTo>
                  <a:cubicBezTo>
                    <a:pt x="5" y="3"/>
                    <a:pt x="1" y="5"/>
                    <a:pt x="0" y="8"/>
                  </a:cubicBezTo>
                  <a:cubicBezTo>
                    <a:pt x="0" y="10"/>
                    <a:pt x="2" y="14"/>
                    <a:pt x="3" y="15"/>
                  </a:cubicBezTo>
                  <a:cubicBezTo>
                    <a:pt x="8" y="19"/>
                    <a:pt x="15" y="16"/>
                    <a:pt x="20" y="15"/>
                  </a:cubicBezTo>
                  <a:cubicBezTo>
                    <a:pt x="23" y="14"/>
                    <a:pt x="24" y="12"/>
                    <a:pt x="25" y="9"/>
                  </a:cubicBezTo>
                  <a:cubicBezTo>
                    <a:pt x="27" y="7"/>
                    <a:pt x="24" y="4"/>
                    <a:pt x="23" y="2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Freeform 2345"/>
            <p:cNvSpPr>
              <a:spLocks noChangeAspect="1"/>
            </p:cNvSpPr>
            <p:nvPr/>
          </p:nvSpPr>
          <p:spPr bwMode="auto">
            <a:xfrm>
              <a:off x="2514" y="2874"/>
              <a:ext cx="52" cy="34"/>
            </a:xfrm>
            <a:custGeom>
              <a:avLst/>
              <a:gdLst>
                <a:gd name="T0" fmla="*/ 5888 w 26"/>
                <a:gd name="T1" fmla="*/ 512 h 17"/>
                <a:gd name="T2" fmla="*/ 4864 w 26"/>
                <a:gd name="T3" fmla="*/ 0 h 17"/>
                <a:gd name="T4" fmla="*/ 3840 w 26"/>
                <a:gd name="T5" fmla="*/ 0 h 17"/>
                <a:gd name="T6" fmla="*/ 1792 w 26"/>
                <a:gd name="T7" fmla="*/ 512 h 17"/>
                <a:gd name="T8" fmla="*/ 0 w 26"/>
                <a:gd name="T9" fmla="*/ 2048 h 17"/>
                <a:gd name="T10" fmla="*/ 0 w 26"/>
                <a:gd name="T11" fmla="*/ 2304 h 17"/>
                <a:gd name="T12" fmla="*/ 768 w 26"/>
                <a:gd name="T13" fmla="*/ 4096 h 17"/>
                <a:gd name="T14" fmla="*/ 2304 w 26"/>
                <a:gd name="T15" fmla="*/ 4352 h 17"/>
                <a:gd name="T16" fmla="*/ 5120 w 26"/>
                <a:gd name="T17" fmla="*/ 3840 h 17"/>
                <a:gd name="T18" fmla="*/ 6656 w 26"/>
                <a:gd name="T19" fmla="*/ 2304 h 17"/>
                <a:gd name="T20" fmla="*/ 6656 w 26"/>
                <a:gd name="T21" fmla="*/ 1792 h 17"/>
                <a:gd name="T22" fmla="*/ 5888 w 26"/>
                <a:gd name="T23" fmla="*/ 512 h 17"/>
                <a:gd name="T24" fmla="*/ 5888 w 26"/>
                <a:gd name="T25" fmla="*/ 512 h 17"/>
                <a:gd name="T26" fmla="*/ 6400 w 26"/>
                <a:gd name="T27" fmla="*/ 1792 h 17"/>
                <a:gd name="T28" fmla="*/ 6400 w 26"/>
                <a:gd name="T29" fmla="*/ 2304 h 17"/>
                <a:gd name="T30" fmla="*/ 5120 w 26"/>
                <a:gd name="T31" fmla="*/ 3840 h 17"/>
                <a:gd name="T32" fmla="*/ 2304 w 26"/>
                <a:gd name="T33" fmla="*/ 4352 h 17"/>
                <a:gd name="T34" fmla="*/ 1024 w 26"/>
                <a:gd name="T35" fmla="*/ 3840 h 17"/>
                <a:gd name="T36" fmla="*/ 256 w 26"/>
                <a:gd name="T37" fmla="*/ 2304 h 17"/>
                <a:gd name="T38" fmla="*/ 256 w 26"/>
                <a:gd name="T39" fmla="*/ 2048 h 17"/>
                <a:gd name="T40" fmla="*/ 1792 w 26"/>
                <a:gd name="T41" fmla="*/ 768 h 17"/>
                <a:gd name="T42" fmla="*/ 4096 w 26"/>
                <a:gd name="T43" fmla="*/ 256 h 17"/>
                <a:gd name="T44" fmla="*/ 4864 w 26"/>
                <a:gd name="T45" fmla="*/ 0 h 17"/>
                <a:gd name="T46" fmla="*/ 5888 w 26"/>
                <a:gd name="T47" fmla="*/ 512 h 1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6"/>
                <a:gd name="T73" fmla="*/ 0 h 17"/>
                <a:gd name="T74" fmla="*/ 26 w 26"/>
                <a:gd name="T75" fmla="*/ 17 h 1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6" h="17">
                  <a:moveTo>
                    <a:pt x="23" y="2"/>
                  </a:moveTo>
                  <a:cubicBezTo>
                    <a:pt x="22" y="0"/>
                    <a:pt x="21" y="0"/>
                    <a:pt x="19" y="0"/>
                  </a:cubicBezTo>
                  <a:cubicBezTo>
                    <a:pt x="18" y="0"/>
                    <a:pt x="17" y="0"/>
                    <a:pt x="15" y="0"/>
                  </a:cubicBezTo>
                  <a:cubicBezTo>
                    <a:pt x="13" y="1"/>
                    <a:pt x="9" y="1"/>
                    <a:pt x="7" y="2"/>
                  </a:cubicBezTo>
                  <a:cubicBezTo>
                    <a:pt x="4" y="3"/>
                    <a:pt x="1" y="5"/>
                    <a:pt x="0" y="8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11"/>
                    <a:pt x="2" y="14"/>
                    <a:pt x="3" y="16"/>
                  </a:cubicBezTo>
                  <a:cubicBezTo>
                    <a:pt x="5" y="17"/>
                    <a:pt x="7" y="17"/>
                    <a:pt x="9" y="17"/>
                  </a:cubicBezTo>
                  <a:cubicBezTo>
                    <a:pt x="13" y="17"/>
                    <a:pt x="17" y="16"/>
                    <a:pt x="20" y="15"/>
                  </a:cubicBezTo>
                  <a:cubicBezTo>
                    <a:pt x="23" y="14"/>
                    <a:pt x="25" y="12"/>
                    <a:pt x="26" y="9"/>
                  </a:cubicBezTo>
                  <a:cubicBezTo>
                    <a:pt x="26" y="9"/>
                    <a:pt x="26" y="8"/>
                    <a:pt x="26" y="7"/>
                  </a:cubicBezTo>
                  <a:cubicBezTo>
                    <a:pt x="26" y="5"/>
                    <a:pt x="24" y="3"/>
                    <a:pt x="23" y="2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4" y="4"/>
                    <a:pt x="25" y="6"/>
                    <a:pt x="25" y="7"/>
                  </a:cubicBezTo>
                  <a:cubicBezTo>
                    <a:pt x="25" y="8"/>
                    <a:pt x="25" y="8"/>
                    <a:pt x="25" y="9"/>
                  </a:cubicBezTo>
                  <a:cubicBezTo>
                    <a:pt x="24" y="11"/>
                    <a:pt x="23" y="14"/>
                    <a:pt x="20" y="15"/>
                  </a:cubicBezTo>
                  <a:cubicBezTo>
                    <a:pt x="17" y="15"/>
                    <a:pt x="13" y="17"/>
                    <a:pt x="9" y="17"/>
                  </a:cubicBezTo>
                  <a:cubicBezTo>
                    <a:pt x="7" y="17"/>
                    <a:pt x="5" y="16"/>
                    <a:pt x="4" y="15"/>
                  </a:cubicBezTo>
                  <a:cubicBezTo>
                    <a:pt x="2" y="14"/>
                    <a:pt x="1" y="11"/>
                    <a:pt x="1" y="9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6"/>
                    <a:pt x="5" y="4"/>
                    <a:pt x="7" y="3"/>
                  </a:cubicBezTo>
                  <a:cubicBezTo>
                    <a:pt x="10" y="2"/>
                    <a:pt x="13" y="2"/>
                    <a:pt x="16" y="1"/>
                  </a:cubicBezTo>
                  <a:cubicBezTo>
                    <a:pt x="17" y="1"/>
                    <a:pt x="18" y="0"/>
                    <a:pt x="19" y="0"/>
                  </a:cubicBezTo>
                  <a:cubicBezTo>
                    <a:pt x="20" y="0"/>
                    <a:pt x="22" y="1"/>
                    <a:pt x="23" y="2"/>
                  </a:cubicBez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Freeform 2346"/>
            <p:cNvSpPr>
              <a:spLocks noChangeAspect="1"/>
            </p:cNvSpPr>
            <p:nvPr/>
          </p:nvSpPr>
          <p:spPr bwMode="auto">
            <a:xfrm>
              <a:off x="2480" y="2906"/>
              <a:ext cx="98" cy="54"/>
            </a:xfrm>
            <a:custGeom>
              <a:avLst/>
              <a:gdLst>
                <a:gd name="T0" fmla="*/ 7680 w 49"/>
                <a:gd name="T1" fmla="*/ 6400 h 27"/>
                <a:gd name="T2" fmla="*/ 12544 w 49"/>
                <a:gd name="T3" fmla="*/ 3584 h 27"/>
                <a:gd name="T4" fmla="*/ 7680 w 49"/>
                <a:gd name="T5" fmla="*/ 512 h 27"/>
                <a:gd name="T6" fmla="*/ 4864 w 49"/>
                <a:gd name="T7" fmla="*/ 0 h 27"/>
                <a:gd name="T8" fmla="*/ 1792 w 49"/>
                <a:gd name="T9" fmla="*/ 768 h 27"/>
                <a:gd name="T10" fmla="*/ 4096 w 49"/>
                <a:gd name="T11" fmla="*/ 5632 h 27"/>
                <a:gd name="T12" fmla="*/ 7680 w 49"/>
                <a:gd name="T13" fmla="*/ 6400 h 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27"/>
                <a:gd name="T23" fmla="*/ 49 w 49"/>
                <a:gd name="T24" fmla="*/ 27 h 2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27">
                  <a:moveTo>
                    <a:pt x="30" y="25"/>
                  </a:moveTo>
                  <a:cubicBezTo>
                    <a:pt x="37" y="27"/>
                    <a:pt x="49" y="22"/>
                    <a:pt x="49" y="14"/>
                  </a:cubicBezTo>
                  <a:cubicBezTo>
                    <a:pt x="49" y="4"/>
                    <a:pt x="38" y="3"/>
                    <a:pt x="30" y="2"/>
                  </a:cubicBezTo>
                  <a:cubicBezTo>
                    <a:pt x="27" y="2"/>
                    <a:pt x="23" y="0"/>
                    <a:pt x="19" y="0"/>
                  </a:cubicBezTo>
                  <a:cubicBezTo>
                    <a:pt x="15" y="0"/>
                    <a:pt x="10" y="0"/>
                    <a:pt x="7" y="3"/>
                  </a:cubicBezTo>
                  <a:cubicBezTo>
                    <a:pt x="0" y="11"/>
                    <a:pt x="9" y="19"/>
                    <a:pt x="16" y="22"/>
                  </a:cubicBezTo>
                  <a:cubicBezTo>
                    <a:pt x="19" y="24"/>
                    <a:pt x="25" y="25"/>
                    <a:pt x="30" y="25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Freeform 2347"/>
            <p:cNvSpPr>
              <a:spLocks noChangeAspect="1"/>
            </p:cNvSpPr>
            <p:nvPr/>
          </p:nvSpPr>
          <p:spPr bwMode="auto">
            <a:xfrm>
              <a:off x="2486" y="2940"/>
              <a:ext cx="62" cy="60"/>
            </a:xfrm>
            <a:custGeom>
              <a:avLst/>
              <a:gdLst>
                <a:gd name="T0" fmla="*/ 2560 w 31"/>
                <a:gd name="T1" fmla="*/ 512 h 30"/>
                <a:gd name="T2" fmla="*/ 256 w 31"/>
                <a:gd name="T3" fmla="*/ 1536 h 30"/>
                <a:gd name="T4" fmla="*/ 512 w 31"/>
                <a:gd name="T5" fmla="*/ 4096 h 30"/>
                <a:gd name="T6" fmla="*/ 2560 w 31"/>
                <a:gd name="T7" fmla="*/ 6144 h 30"/>
                <a:gd name="T8" fmla="*/ 3584 w 31"/>
                <a:gd name="T9" fmla="*/ 6656 h 30"/>
                <a:gd name="T10" fmla="*/ 4864 w 31"/>
                <a:gd name="T11" fmla="*/ 7168 h 30"/>
                <a:gd name="T12" fmla="*/ 6912 w 31"/>
                <a:gd name="T13" fmla="*/ 6656 h 30"/>
                <a:gd name="T14" fmla="*/ 6912 w 31"/>
                <a:gd name="T15" fmla="*/ 4352 h 30"/>
                <a:gd name="T16" fmla="*/ 2560 w 31"/>
                <a:gd name="T17" fmla="*/ 512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1"/>
                <a:gd name="T28" fmla="*/ 0 h 30"/>
                <a:gd name="T29" fmla="*/ 31 w 31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1" h="30">
                  <a:moveTo>
                    <a:pt x="10" y="2"/>
                  </a:moveTo>
                  <a:cubicBezTo>
                    <a:pt x="7" y="0"/>
                    <a:pt x="3" y="3"/>
                    <a:pt x="1" y="6"/>
                  </a:cubicBezTo>
                  <a:cubicBezTo>
                    <a:pt x="0" y="9"/>
                    <a:pt x="0" y="13"/>
                    <a:pt x="2" y="16"/>
                  </a:cubicBezTo>
                  <a:cubicBezTo>
                    <a:pt x="4" y="19"/>
                    <a:pt x="7" y="22"/>
                    <a:pt x="10" y="24"/>
                  </a:cubicBezTo>
                  <a:cubicBezTo>
                    <a:pt x="11" y="25"/>
                    <a:pt x="12" y="25"/>
                    <a:pt x="14" y="26"/>
                  </a:cubicBezTo>
                  <a:cubicBezTo>
                    <a:pt x="15" y="27"/>
                    <a:pt x="17" y="27"/>
                    <a:pt x="19" y="28"/>
                  </a:cubicBezTo>
                  <a:cubicBezTo>
                    <a:pt x="22" y="30"/>
                    <a:pt x="25" y="28"/>
                    <a:pt x="27" y="26"/>
                  </a:cubicBezTo>
                  <a:cubicBezTo>
                    <a:pt x="31" y="24"/>
                    <a:pt x="29" y="20"/>
                    <a:pt x="27" y="17"/>
                  </a:cubicBezTo>
                  <a:cubicBezTo>
                    <a:pt x="23" y="11"/>
                    <a:pt x="17" y="6"/>
                    <a:pt x="10" y="2"/>
                  </a:cubicBezTo>
                </a:path>
              </a:pathLst>
            </a:custGeom>
            <a:solidFill>
              <a:srgbClr val="F9CF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" name="Freeform 2348"/>
            <p:cNvSpPr>
              <a:spLocks noChangeAspect="1"/>
            </p:cNvSpPr>
            <p:nvPr/>
          </p:nvSpPr>
          <p:spPr bwMode="auto">
            <a:xfrm>
              <a:off x="2562" y="2804"/>
              <a:ext cx="42" cy="24"/>
            </a:xfrm>
            <a:custGeom>
              <a:avLst/>
              <a:gdLst>
                <a:gd name="T0" fmla="*/ 4864 w 21"/>
                <a:gd name="T1" fmla="*/ 512 h 12"/>
                <a:gd name="T2" fmla="*/ 4352 w 21"/>
                <a:gd name="T3" fmla="*/ 256 h 12"/>
                <a:gd name="T4" fmla="*/ 3584 w 21"/>
                <a:gd name="T5" fmla="*/ 256 h 12"/>
                <a:gd name="T6" fmla="*/ 1792 w 21"/>
                <a:gd name="T7" fmla="*/ 0 h 12"/>
                <a:gd name="T8" fmla="*/ 256 w 21"/>
                <a:gd name="T9" fmla="*/ 768 h 12"/>
                <a:gd name="T10" fmla="*/ 512 w 21"/>
                <a:gd name="T11" fmla="*/ 2560 h 12"/>
                <a:gd name="T12" fmla="*/ 2048 w 21"/>
                <a:gd name="T13" fmla="*/ 3072 h 12"/>
                <a:gd name="T14" fmla="*/ 3840 w 21"/>
                <a:gd name="T15" fmla="*/ 3072 h 12"/>
                <a:gd name="T16" fmla="*/ 5120 w 21"/>
                <a:gd name="T17" fmla="*/ 2304 h 12"/>
                <a:gd name="T18" fmla="*/ 4864 w 21"/>
                <a:gd name="T19" fmla="*/ 512 h 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1"/>
                <a:gd name="T31" fmla="*/ 0 h 12"/>
                <a:gd name="T32" fmla="*/ 21 w 21"/>
                <a:gd name="T33" fmla="*/ 12 h 1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1" h="12">
                  <a:moveTo>
                    <a:pt x="19" y="2"/>
                  </a:moveTo>
                  <a:cubicBezTo>
                    <a:pt x="18" y="2"/>
                    <a:pt x="18" y="2"/>
                    <a:pt x="17" y="1"/>
                  </a:cubicBezTo>
                  <a:cubicBezTo>
                    <a:pt x="16" y="1"/>
                    <a:pt x="15" y="1"/>
                    <a:pt x="14" y="1"/>
                  </a:cubicBezTo>
                  <a:cubicBezTo>
                    <a:pt x="12" y="1"/>
                    <a:pt x="10" y="0"/>
                    <a:pt x="7" y="0"/>
                  </a:cubicBezTo>
                  <a:cubicBezTo>
                    <a:pt x="5" y="1"/>
                    <a:pt x="2" y="1"/>
                    <a:pt x="1" y="3"/>
                  </a:cubicBezTo>
                  <a:cubicBezTo>
                    <a:pt x="0" y="4"/>
                    <a:pt x="1" y="9"/>
                    <a:pt x="2" y="10"/>
                  </a:cubicBezTo>
                  <a:cubicBezTo>
                    <a:pt x="3" y="11"/>
                    <a:pt x="6" y="11"/>
                    <a:pt x="8" y="12"/>
                  </a:cubicBezTo>
                  <a:cubicBezTo>
                    <a:pt x="10" y="12"/>
                    <a:pt x="13" y="12"/>
                    <a:pt x="15" y="12"/>
                  </a:cubicBezTo>
                  <a:cubicBezTo>
                    <a:pt x="17" y="11"/>
                    <a:pt x="19" y="11"/>
                    <a:pt x="20" y="9"/>
                  </a:cubicBezTo>
                  <a:cubicBezTo>
                    <a:pt x="21" y="6"/>
                    <a:pt x="21" y="5"/>
                    <a:pt x="19" y="2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" name="Freeform 2349"/>
            <p:cNvSpPr>
              <a:spLocks noChangeAspect="1"/>
            </p:cNvSpPr>
            <p:nvPr/>
          </p:nvSpPr>
          <p:spPr bwMode="auto">
            <a:xfrm>
              <a:off x="2562" y="2804"/>
              <a:ext cx="42" cy="24"/>
            </a:xfrm>
            <a:custGeom>
              <a:avLst/>
              <a:gdLst>
                <a:gd name="T0" fmla="*/ 4864 w 21"/>
                <a:gd name="T1" fmla="*/ 512 h 12"/>
                <a:gd name="T2" fmla="*/ 4608 w 21"/>
                <a:gd name="T3" fmla="*/ 512 h 12"/>
                <a:gd name="T4" fmla="*/ 4352 w 21"/>
                <a:gd name="T5" fmla="*/ 256 h 12"/>
                <a:gd name="T6" fmla="*/ 4096 w 21"/>
                <a:gd name="T7" fmla="*/ 0 h 12"/>
                <a:gd name="T8" fmla="*/ 3584 w 21"/>
                <a:gd name="T9" fmla="*/ 256 h 12"/>
                <a:gd name="T10" fmla="*/ 2304 w 21"/>
                <a:gd name="T11" fmla="*/ 0 h 12"/>
                <a:gd name="T12" fmla="*/ 1792 w 21"/>
                <a:gd name="T13" fmla="*/ 0 h 12"/>
                <a:gd name="T14" fmla="*/ 256 w 21"/>
                <a:gd name="T15" fmla="*/ 768 h 12"/>
                <a:gd name="T16" fmla="*/ 0 w 21"/>
                <a:gd name="T17" fmla="*/ 1280 h 12"/>
                <a:gd name="T18" fmla="*/ 256 w 21"/>
                <a:gd name="T19" fmla="*/ 2048 h 12"/>
                <a:gd name="T20" fmla="*/ 256 w 21"/>
                <a:gd name="T21" fmla="*/ 2560 h 12"/>
                <a:gd name="T22" fmla="*/ 2048 w 21"/>
                <a:gd name="T23" fmla="*/ 3072 h 12"/>
                <a:gd name="T24" fmla="*/ 2816 w 21"/>
                <a:gd name="T25" fmla="*/ 3072 h 12"/>
                <a:gd name="T26" fmla="*/ 3840 w 21"/>
                <a:gd name="T27" fmla="*/ 3072 h 12"/>
                <a:gd name="T28" fmla="*/ 4608 w 21"/>
                <a:gd name="T29" fmla="*/ 2816 h 12"/>
                <a:gd name="T30" fmla="*/ 5120 w 21"/>
                <a:gd name="T31" fmla="*/ 2304 h 12"/>
                <a:gd name="T32" fmla="*/ 5376 w 21"/>
                <a:gd name="T33" fmla="*/ 1536 h 12"/>
                <a:gd name="T34" fmla="*/ 4864 w 21"/>
                <a:gd name="T35" fmla="*/ 512 h 12"/>
                <a:gd name="T36" fmla="*/ 4864 w 21"/>
                <a:gd name="T37" fmla="*/ 768 h 12"/>
                <a:gd name="T38" fmla="*/ 5120 w 21"/>
                <a:gd name="T39" fmla="*/ 1536 h 12"/>
                <a:gd name="T40" fmla="*/ 5120 w 21"/>
                <a:gd name="T41" fmla="*/ 2304 h 12"/>
                <a:gd name="T42" fmla="*/ 4608 w 21"/>
                <a:gd name="T43" fmla="*/ 2816 h 12"/>
                <a:gd name="T44" fmla="*/ 3584 w 21"/>
                <a:gd name="T45" fmla="*/ 2816 h 12"/>
                <a:gd name="T46" fmla="*/ 2816 w 21"/>
                <a:gd name="T47" fmla="*/ 3072 h 12"/>
                <a:gd name="T48" fmla="*/ 2048 w 21"/>
                <a:gd name="T49" fmla="*/ 2816 h 12"/>
                <a:gd name="T50" fmla="*/ 512 w 21"/>
                <a:gd name="T51" fmla="*/ 2304 h 12"/>
                <a:gd name="T52" fmla="*/ 256 w 21"/>
                <a:gd name="T53" fmla="*/ 2048 h 12"/>
                <a:gd name="T54" fmla="*/ 256 w 21"/>
                <a:gd name="T55" fmla="*/ 1280 h 12"/>
                <a:gd name="T56" fmla="*/ 256 w 21"/>
                <a:gd name="T57" fmla="*/ 768 h 12"/>
                <a:gd name="T58" fmla="*/ 1792 w 21"/>
                <a:gd name="T59" fmla="*/ 256 h 12"/>
                <a:gd name="T60" fmla="*/ 2304 w 21"/>
                <a:gd name="T61" fmla="*/ 256 h 12"/>
                <a:gd name="T62" fmla="*/ 3584 w 21"/>
                <a:gd name="T63" fmla="*/ 256 h 12"/>
                <a:gd name="T64" fmla="*/ 4096 w 21"/>
                <a:gd name="T65" fmla="*/ 256 h 12"/>
                <a:gd name="T66" fmla="*/ 4352 w 21"/>
                <a:gd name="T67" fmla="*/ 256 h 12"/>
                <a:gd name="T68" fmla="*/ 4608 w 21"/>
                <a:gd name="T69" fmla="*/ 512 h 12"/>
                <a:gd name="T70" fmla="*/ 4864 w 21"/>
                <a:gd name="T71" fmla="*/ 768 h 12"/>
                <a:gd name="T72" fmla="*/ 4864 w 21"/>
                <a:gd name="T73" fmla="*/ 512 h 1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"/>
                <a:gd name="T112" fmla="*/ 0 h 12"/>
                <a:gd name="T113" fmla="*/ 21 w 21"/>
                <a:gd name="T114" fmla="*/ 12 h 1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" h="12">
                  <a:moveTo>
                    <a:pt x="19" y="2"/>
                  </a:moveTo>
                  <a:cubicBezTo>
                    <a:pt x="19" y="2"/>
                    <a:pt x="19" y="2"/>
                    <a:pt x="18" y="2"/>
                  </a:cubicBezTo>
                  <a:cubicBezTo>
                    <a:pt x="18" y="1"/>
                    <a:pt x="18" y="1"/>
                    <a:pt x="17" y="1"/>
                  </a:cubicBezTo>
                  <a:cubicBezTo>
                    <a:pt x="17" y="1"/>
                    <a:pt x="16" y="1"/>
                    <a:pt x="16" y="0"/>
                  </a:cubicBezTo>
                  <a:cubicBezTo>
                    <a:pt x="15" y="1"/>
                    <a:pt x="15" y="1"/>
                    <a:pt x="14" y="1"/>
                  </a:cubicBezTo>
                  <a:cubicBezTo>
                    <a:pt x="12" y="1"/>
                    <a:pt x="11" y="0"/>
                    <a:pt x="9" y="0"/>
                  </a:cubicBezTo>
                  <a:cubicBezTo>
                    <a:pt x="8" y="0"/>
                    <a:pt x="8" y="0"/>
                    <a:pt x="7" y="0"/>
                  </a:cubicBezTo>
                  <a:cubicBezTo>
                    <a:pt x="5" y="1"/>
                    <a:pt x="2" y="1"/>
                    <a:pt x="1" y="3"/>
                  </a:cubicBezTo>
                  <a:cubicBezTo>
                    <a:pt x="0" y="3"/>
                    <a:pt x="0" y="4"/>
                    <a:pt x="0" y="5"/>
                  </a:cubicBezTo>
                  <a:cubicBezTo>
                    <a:pt x="0" y="6"/>
                    <a:pt x="0" y="7"/>
                    <a:pt x="1" y="8"/>
                  </a:cubicBezTo>
                  <a:cubicBezTo>
                    <a:pt x="1" y="9"/>
                    <a:pt x="1" y="10"/>
                    <a:pt x="1" y="10"/>
                  </a:cubicBezTo>
                  <a:cubicBezTo>
                    <a:pt x="3" y="11"/>
                    <a:pt x="6" y="11"/>
                    <a:pt x="8" y="12"/>
                  </a:cubicBezTo>
                  <a:cubicBezTo>
                    <a:pt x="9" y="12"/>
                    <a:pt x="10" y="12"/>
                    <a:pt x="11" y="12"/>
                  </a:cubicBezTo>
                  <a:cubicBezTo>
                    <a:pt x="12" y="12"/>
                    <a:pt x="14" y="12"/>
                    <a:pt x="15" y="12"/>
                  </a:cubicBezTo>
                  <a:cubicBezTo>
                    <a:pt x="16" y="12"/>
                    <a:pt x="17" y="11"/>
                    <a:pt x="18" y="11"/>
                  </a:cubicBezTo>
                  <a:cubicBezTo>
                    <a:pt x="19" y="11"/>
                    <a:pt x="20" y="10"/>
                    <a:pt x="20" y="9"/>
                  </a:cubicBezTo>
                  <a:cubicBezTo>
                    <a:pt x="21" y="8"/>
                    <a:pt x="21" y="7"/>
                    <a:pt x="21" y="6"/>
                  </a:cubicBezTo>
                  <a:cubicBezTo>
                    <a:pt x="21" y="5"/>
                    <a:pt x="20" y="4"/>
                    <a:pt x="19" y="2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0" y="4"/>
                    <a:pt x="20" y="5"/>
                    <a:pt x="20" y="6"/>
                  </a:cubicBezTo>
                  <a:cubicBezTo>
                    <a:pt x="20" y="7"/>
                    <a:pt x="20" y="8"/>
                    <a:pt x="20" y="9"/>
                  </a:cubicBezTo>
                  <a:cubicBezTo>
                    <a:pt x="19" y="10"/>
                    <a:pt x="18" y="10"/>
                    <a:pt x="18" y="11"/>
                  </a:cubicBezTo>
                  <a:cubicBezTo>
                    <a:pt x="17" y="11"/>
                    <a:pt x="16" y="11"/>
                    <a:pt x="14" y="11"/>
                  </a:cubicBezTo>
                  <a:cubicBezTo>
                    <a:pt x="14" y="12"/>
                    <a:pt x="12" y="12"/>
                    <a:pt x="11" y="12"/>
                  </a:cubicBezTo>
                  <a:cubicBezTo>
                    <a:pt x="10" y="12"/>
                    <a:pt x="9" y="12"/>
                    <a:pt x="8" y="11"/>
                  </a:cubicBezTo>
                  <a:cubicBezTo>
                    <a:pt x="6" y="11"/>
                    <a:pt x="3" y="11"/>
                    <a:pt x="2" y="9"/>
                  </a:cubicBezTo>
                  <a:cubicBezTo>
                    <a:pt x="2" y="9"/>
                    <a:pt x="1" y="9"/>
                    <a:pt x="1" y="8"/>
                  </a:cubicBezTo>
                  <a:cubicBezTo>
                    <a:pt x="1" y="7"/>
                    <a:pt x="1" y="6"/>
                    <a:pt x="1" y="5"/>
                  </a:cubicBezTo>
                  <a:cubicBezTo>
                    <a:pt x="1" y="4"/>
                    <a:pt x="1" y="4"/>
                    <a:pt x="1" y="3"/>
                  </a:cubicBezTo>
                  <a:cubicBezTo>
                    <a:pt x="2" y="1"/>
                    <a:pt x="5" y="1"/>
                    <a:pt x="7" y="1"/>
                  </a:cubicBezTo>
                  <a:cubicBezTo>
                    <a:pt x="8" y="1"/>
                    <a:pt x="8" y="1"/>
                    <a:pt x="9" y="1"/>
                  </a:cubicBezTo>
                  <a:cubicBezTo>
                    <a:pt x="11" y="1"/>
                    <a:pt x="12" y="1"/>
                    <a:pt x="14" y="1"/>
                  </a:cubicBezTo>
                  <a:cubicBezTo>
                    <a:pt x="15" y="1"/>
                    <a:pt x="15" y="1"/>
                    <a:pt x="16" y="1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2"/>
                    <a:pt x="18" y="2"/>
                    <a:pt x="18" y="2"/>
                  </a:cubicBezTo>
                  <a:cubicBezTo>
                    <a:pt x="18" y="2"/>
                    <a:pt x="18" y="2"/>
                    <a:pt x="19" y="3"/>
                  </a:cubicBezTo>
                  <a:lnTo>
                    <a:pt x="19" y="2"/>
                  </a:ln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" name="Freeform 2350"/>
            <p:cNvSpPr>
              <a:spLocks noChangeAspect="1"/>
            </p:cNvSpPr>
            <p:nvPr/>
          </p:nvSpPr>
          <p:spPr bwMode="auto">
            <a:xfrm>
              <a:off x="2496" y="2916"/>
              <a:ext cx="52" cy="30"/>
            </a:xfrm>
            <a:custGeom>
              <a:avLst/>
              <a:gdLst>
                <a:gd name="T0" fmla="*/ 6144 w 26"/>
                <a:gd name="T1" fmla="*/ 768 h 15"/>
                <a:gd name="T2" fmla="*/ 5376 w 26"/>
                <a:gd name="T3" fmla="*/ 256 h 15"/>
                <a:gd name="T4" fmla="*/ 4352 w 26"/>
                <a:gd name="T5" fmla="*/ 0 h 15"/>
                <a:gd name="T6" fmla="*/ 2048 w 26"/>
                <a:gd name="T7" fmla="*/ 0 h 15"/>
                <a:gd name="T8" fmla="*/ 256 w 26"/>
                <a:gd name="T9" fmla="*/ 768 h 15"/>
                <a:gd name="T10" fmla="*/ 0 w 26"/>
                <a:gd name="T11" fmla="*/ 1792 h 15"/>
                <a:gd name="T12" fmla="*/ 512 w 26"/>
                <a:gd name="T13" fmla="*/ 2816 h 15"/>
                <a:gd name="T14" fmla="*/ 4352 w 26"/>
                <a:gd name="T15" fmla="*/ 3584 h 15"/>
                <a:gd name="T16" fmla="*/ 6400 w 26"/>
                <a:gd name="T17" fmla="*/ 2816 h 15"/>
                <a:gd name="T18" fmla="*/ 6144 w 26"/>
                <a:gd name="T19" fmla="*/ 768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6"/>
                <a:gd name="T31" fmla="*/ 0 h 15"/>
                <a:gd name="T32" fmla="*/ 26 w 26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6" h="15">
                  <a:moveTo>
                    <a:pt x="24" y="3"/>
                  </a:moveTo>
                  <a:cubicBezTo>
                    <a:pt x="23" y="2"/>
                    <a:pt x="23" y="1"/>
                    <a:pt x="21" y="1"/>
                  </a:cubicBezTo>
                  <a:cubicBezTo>
                    <a:pt x="20" y="0"/>
                    <a:pt x="19" y="1"/>
                    <a:pt x="17" y="0"/>
                  </a:cubicBezTo>
                  <a:cubicBezTo>
                    <a:pt x="14" y="0"/>
                    <a:pt x="11" y="0"/>
                    <a:pt x="8" y="0"/>
                  </a:cubicBezTo>
                  <a:cubicBezTo>
                    <a:pt x="6" y="0"/>
                    <a:pt x="2" y="1"/>
                    <a:pt x="1" y="3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9"/>
                    <a:pt x="1" y="10"/>
                    <a:pt x="2" y="11"/>
                  </a:cubicBezTo>
                  <a:cubicBezTo>
                    <a:pt x="5" y="15"/>
                    <a:pt x="13" y="14"/>
                    <a:pt x="17" y="14"/>
                  </a:cubicBezTo>
                  <a:cubicBezTo>
                    <a:pt x="20" y="14"/>
                    <a:pt x="24" y="13"/>
                    <a:pt x="25" y="11"/>
                  </a:cubicBezTo>
                  <a:cubicBezTo>
                    <a:pt x="26" y="8"/>
                    <a:pt x="25" y="6"/>
                    <a:pt x="24" y="3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Freeform 2351"/>
            <p:cNvSpPr>
              <a:spLocks noChangeAspect="1"/>
            </p:cNvSpPr>
            <p:nvPr/>
          </p:nvSpPr>
          <p:spPr bwMode="auto">
            <a:xfrm>
              <a:off x="2496" y="2916"/>
              <a:ext cx="52" cy="28"/>
            </a:xfrm>
            <a:custGeom>
              <a:avLst/>
              <a:gdLst>
                <a:gd name="T0" fmla="*/ 6144 w 26"/>
                <a:gd name="T1" fmla="*/ 768 h 14"/>
                <a:gd name="T2" fmla="*/ 5888 w 26"/>
                <a:gd name="T3" fmla="*/ 256 h 14"/>
                <a:gd name="T4" fmla="*/ 5376 w 26"/>
                <a:gd name="T5" fmla="*/ 0 h 14"/>
                <a:gd name="T6" fmla="*/ 4352 w 26"/>
                <a:gd name="T7" fmla="*/ 0 h 14"/>
                <a:gd name="T8" fmla="*/ 3328 w 26"/>
                <a:gd name="T9" fmla="*/ 0 h 14"/>
                <a:gd name="T10" fmla="*/ 2048 w 26"/>
                <a:gd name="T11" fmla="*/ 0 h 14"/>
                <a:gd name="T12" fmla="*/ 0 w 26"/>
                <a:gd name="T13" fmla="*/ 768 h 14"/>
                <a:gd name="T14" fmla="*/ 0 w 26"/>
                <a:gd name="T15" fmla="*/ 768 h 14"/>
                <a:gd name="T16" fmla="*/ 0 w 26"/>
                <a:gd name="T17" fmla="*/ 1792 h 14"/>
                <a:gd name="T18" fmla="*/ 0 w 26"/>
                <a:gd name="T19" fmla="*/ 1792 h 14"/>
                <a:gd name="T20" fmla="*/ 0 w 26"/>
                <a:gd name="T21" fmla="*/ 1792 h 14"/>
                <a:gd name="T22" fmla="*/ 512 w 26"/>
                <a:gd name="T23" fmla="*/ 2816 h 14"/>
                <a:gd name="T24" fmla="*/ 3328 w 26"/>
                <a:gd name="T25" fmla="*/ 3584 h 14"/>
                <a:gd name="T26" fmla="*/ 4352 w 26"/>
                <a:gd name="T27" fmla="*/ 3584 h 14"/>
                <a:gd name="T28" fmla="*/ 6400 w 26"/>
                <a:gd name="T29" fmla="*/ 2816 h 14"/>
                <a:gd name="T30" fmla="*/ 6656 w 26"/>
                <a:gd name="T31" fmla="*/ 2048 h 14"/>
                <a:gd name="T32" fmla="*/ 6144 w 26"/>
                <a:gd name="T33" fmla="*/ 768 h 14"/>
                <a:gd name="T34" fmla="*/ 6144 w 26"/>
                <a:gd name="T35" fmla="*/ 768 h 14"/>
                <a:gd name="T36" fmla="*/ 6400 w 26"/>
                <a:gd name="T37" fmla="*/ 2048 h 14"/>
                <a:gd name="T38" fmla="*/ 6400 w 26"/>
                <a:gd name="T39" fmla="*/ 2816 h 14"/>
                <a:gd name="T40" fmla="*/ 4352 w 26"/>
                <a:gd name="T41" fmla="*/ 3584 h 14"/>
                <a:gd name="T42" fmla="*/ 3328 w 26"/>
                <a:gd name="T43" fmla="*/ 3584 h 14"/>
                <a:gd name="T44" fmla="*/ 512 w 26"/>
                <a:gd name="T45" fmla="*/ 2816 h 14"/>
                <a:gd name="T46" fmla="*/ 0 w 26"/>
                <a:gd name="T47" fmla="*/ 1792 h 14"/>
                <a:gd name="T48" fmla="*/ 0 w 26"/>
                <a:gd name="T49" fmla="*/ 1792 h 14"/>
                <a:gd name="T50" fmla="*/ 0 w 26"/>
                <a:gd name="T51" fmla="*/ 1792 h 14"/>
                <a:gd name="T52" fmla="*/ 256 w 26"/>
                <a:gd name="T53" fmla="*/ 768 h 14"/>
                <a:gd name="T54" fmla="*/ 256 w 26"/>
                <a:gd name="T55" fmla="*/ 768 h 14"/>
                <a:gd name="T56" fmla="*/ 256 w 26"/>
                <a:gd name="T57" fmla="*/ 768 h 14"/>
                <a:gd name="T58" fmla="*/ 2048 w 26"/>
                <a:gd name="T59" fmla="*/ 0 h 14"/>
                <a:gd name="T60" fmla="*/ 3328 w 26"/>
                <a:gd name="T61" fmla="*/ 0 h 14"/>
                <a:gd name="T62" fmla="*/ 4352 w 26"/>
                <a:gd name="T63" fmla="*/ 256 h 14"/>
                <a:gd name="T64" fmla="*/ 5376 w 26"/>
                <a:gd name="T65" fmla="*/ 256 h 14"/>
                <a:gd name="T66" fmla="*/ 5888 w 26"/>
                <a:gd name="T67" fmla="*/ 512 h 14"/>
                <a:gd name="T68" fmla="*/ 6144 w 26"/>
                <a:gd name="T69" fmla="*/ 768 h 1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6"/>
                <a:gd name="T106" fmla="*/ 0 h 14"/>
                <a:gd name="T107" fmla="*/ 26 w 26"/>
                <a:gd name="T108" fmla="*/ 14 h 1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6" h="14">
                  <a:moveTo>
                    <a:pt x="24" y="3"/>
                  </a:moveTo>
                  <a:cubicBezTo>
                    <a:pt x="24" y="2"/>
                    <a:pt x="24" y="2"/>
                    <a:pt x="23" y="1"/>
                  </a:cubicBezTo>
                  <a:cubicBezTo>
                    <a:pt x="23" y="1"/>
                    <a:pt x="22" y="1"/>
                    <a:pt x="21" y="0"/>
                  </a:cubicBezTo>
                  <a:cubicBezTo>
                    <a:pt x="20" y="0"/>
                    <a:pt x="19" y="0"/>
                    <a:pt x="17" y="0"/>
                  </a:cubicBezTo>
                  <a:cubicBezTo>
                    <a:pt x="16" y="0"/>
                    <a:pt x="14" y="0"/>
                    <a:pt x="13" y="0"/>
                  </a:cubicBezTo>
                  <a:cubicBezTo>
                    <a:pt x="11" y="0"/>
                    <a:pt x="10" y="0"/>
                    <a:pt x="8" y="0"/>
                  </a:cubicBezTo>
                  <a:cubicBezTo>
                    <a:pt x="6" y="0"/>
                    <a:pt x="2" y="0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9"/>
                    <a:pt x="0" y="10"/>
                    <a:pt x="2" y="11"/>
                  </a:cubicBezTo>
                  <a:cubicBezTo>
                    <a:pt x="4" y="14"/>
                    <a:pt x="9" y="14"/>
                    <a:pt x="13" y="14"/>
                  </a:cubicBezTo>
                  <a:cubicBezTo>
                    <a:pt x="15" y="14"/>
                    <a:pt x="16" y="14"/>
                    <a:pt x="17" y="14"/>
                  </a:cubicBezTo>
                  <a:cubicBezTo>
                    <a:pt x="20" y="14"/>
                    <a:pt x="24" y="14"/>
                    <a:pt x="25" y="11"/>
                  </a:cubicBezTo>
                  <a:cubicBezTo>
                    <a:pt x="26" y="10"/>
                    <a:pt x="26" y="9"/>
                    <a:pt x="26" y="8"/>
                  </a:cubicBezTo>
                  <a:cubicBezTo>
                    <a:pt x="26" y="6"/>
                    <a:pt x="25" y="5"/>
                    <a:pt x="24" y="3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5" y="5"/>
                    <a:pt x="25" y="6"/>
                    <a:pt x="25" y="8"/>
                  </a:cubicBezTo>
                  <a:cubicBezTo>
                    <a:pt x="25" y="9"/>
                    <a:pt x="25" y="10"/>
                    <a:pt x="25" y="11"/>
                  </a:cubicBezTo>
                  <a:cubicBezTo>
                    <a:pt x="24" y="13"/>
                    <a:pt x="20" y="14"/>
                    <a:pt x="17" y="14"/>
                  </a:cubicBezTo>
                  <a:cubicBezTo>
                    <a:pt x="16" y="14"/>
                    <a:pt x="15" y="14"/>
                    <a:pt x="13" y="14"/>
                  </a:cubicBezTo>
                  <a:cubicBezTo>
                    <a:pt x="9" y="14"/>
                    <a:pt x="5" y="13"/>
                    <a:pt x="2" y="11"/>
                  </a:cubicBezTo>
                  <a:cubicBezTo>
                    <a:pt x="1" y="9"/>
                    <a:pt x="1" y="9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1"/>
                    <a:pt x="6" y="0"/>
                    <a:pt x="8" y="0"/>
                  </a:cubicBezTo>
                  <a:cubicBezTo>
                    <a:pt x="10" y="0"/>
                    <a:pt x="11" y="0"/>
                    <a:pt x="13" y="0"/>
                  </a:cubicBezTo>
                  <a:cubicBezTo>
                    <a:pt x="14" y="0"/>
                    <a:pt x="16" y="0"/>
                    <a:pt x="17" y="1"/>
                  </a:cubicBezTo>
                  <a:cubicBezTo>
                    <a:pt x="19" y="1"/>
                    <a:pt x="20" y="1"/>
                    <a:pt x="21" y="1"/>
                  </a:cubicBezTo>
                  <a:cubicBezTo>
                    <a:pt x="22" y="1"/>
                    <a:pt x="23" y="2"/>
                    <a:pt x="23" y="2"/>
                  </a:cubicBezTo>
                  <a:cubicBezTo>
                    <a:pt x="23" y="2"/>
                    <a:pt x="23" y="2"/>
                    <a:pt x="24" y="3"/>
                  </a:cubicBez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" name="Freeform 2352"/>
            <p:cNvSpPr>
              <a:spLocks noChangeAspect="1"/>
            </p:cNvSpPr>
            <p:nvPr/>
          </p:nvSpPr>
          <p:spPr bwMode="auto">
            <a:xfrm>
              <a:off x="2496" y="2946"/>
              <a:ext cx="26" cy="28"/>
            </a:xfrm>
            <a:custGeom>
              <a:avLst/>
              <a:gdLst>
                <a:gd name="T0" fmla="*/ 768 w 13"/>
                <a:gd name="T1" fmla="*/ 0 h 14"/>
                <a:gd name="T2" fmla="*/ 1024 w 13"/>
                <a:gd name="T3" fmla="*/ 1280 h 14"/>
                <a:gd name="T4" fmla="*/ 512 w 13"/>
                <a:gd name="T5" fmla="*/ 2304 h 14"/>
                <a:gd name="T6" fmla="*/ 2304 w 13"/>
                <a:gd name="T7" fmla="*/ 3584 h 14"/>
                <a:gd name="T8" fmla="*/ 3072 w 13"/>
                <a:gd name="T9" fmla="*/ 2816 h 14"/>
                <a:gd name="T10" fmla="*/ 2816 w 13"/>
                <a:gd name="T11" fmla="*/ 1792 h 14"/>
                <a:gd name="T12" fmla="*/ 768 w 13"/>
                <a:gd name="T13" fmla="*/ 0 h 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"/>
                <a:gd name="T22" fmla="*/ 0 h 14"/>
                <a:gd name="T23" fmla="*/ 13 w 13"/>
                <a:gd name="T24" fmla="*/ 14 h 1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" h="14">
                  <a:moveTo>
                    <a:pt x="3" y="0"/>
                  </a:moveTo>
                  <a:cubicBezTo>
                    <a:pt x="4" y="2"/>
                    <a:pt x="4" y="3"/>
                    <a:pt x="4" y="5"/>
                  </a:cubicBezTo>
                  <a:cubicBezTo>
                    <a:pt x="4" y="6"/>
                    <a:pt x="3" y="8"/>
                    <a:pt x="2" y="9"/>
                  </a:cubicBezTo>
                  <a:cubicBezTo>
                    <a:pt x="0" y="12"/>
                    <a:pt x="7" y="13"/>
                    <a:pt x="9" y="14"/>
                  </a:cubicBezTo>
                  <a:cubicBezTo>
                    <a:pt x="10" y="14"/>
                    <a:pt x="12" y="13"/>
                    <a:pt x="12" y="11"/>
                  </a:cubicBezTo>
                  <a:cubicBezTo>
                    <a:pt x="12" y="9"/>
                    <a:pt x="13" y="9"/>
                    <a:pt x="11" y="7"/>
                  </a:cubicBezTo>
                  <a:cubicBezTo>
                    <a:pt x="9" y="4"/>
                    <a:pt x="6" y="2"/>
                    <a:pt x="3" y="0"/>
                  </a:cubicBezTo>
                </a:path>
              </a:pathLst>
            </a:custGeom>
            <a:solidFill>
              <a:srgbClr val="FFFEF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Freeform 2353"/>
            <p:cNvSpPr>
              <a:spLocks noChangeAspect="1"/>
            </p:cNvSpPr>
            <p:nvPr/>
          </p:nvSpPr>
          <p:spPr bwMode="auto">
            <a:xfrm>
              <a:off x="2500" y="2946"/>
              <a:ext cx="22" cy="28"/>
            </a:xfrm>
            <a:custGeom>
              <a:avLst/>
              <a:gdLst>
                <a:gd name="T0" fmla="*/ 256 w 11"/>
                <a:gd name="T1" fmla="*/ 0 h 14"/>
                <a:gd name="T2" fmla="*/ 512 w 11"/>
                <a:gd name="T3" fmla="*/ 1280 h 14"/>
                <a:gd name="T4" fmla="*/ 0 w 11"/>
                <a:gd name="T5" fmla="*/ 2304 h 14"/>
                <a:gd name="T6" fmla="*/ 0 w 11"/>
                <a:gd name="T7" fmla="*/ 2560 h 14"/>
                <a:gd name="T8" fmla="*/ 768 w 11"/>
                <a:gd name="T9" fmla="*/ 3328 h 14"/>
                <a:gd name="T10" fmla="*/ 1792 w 11"/>
                <a:gd name="T11" fmla="*/ 3584 h 14"/>
                <a:gd name="T12" fmla="*/ 1792 w 11"/>
                <a:gd name="T13" fmla="*/ 3584 h 14"/>
                <a:gd name="T14" fmla="*/ 2560 w 11"/>
                <a:gd name="T15" fmla="*/ 2816 h 14"/>
                <a:gd name="T16" fmla="*/ 2816 w 11"/>
                <a:gd name="T17" fmla="*/ 2304 h 14"/>
                <a:gd name="T18" fmla="*/ 2304 w 11"/>
                <a:gd name="T19" fmla="*/ 1792 h 14"/>
                <a:gd name="T20" fmla="*/ 256 w 11"/>
                <a:gd name="T21" fmla="*/ 0 h 14"/>
                <a:gd name="T22" fmla="*/ 256 w 11"/>
                <a:gd name="T23" fmla="*/ 0 h 14"/>
                <a:gd name="T24" fmla="*/ 2304 w 11"/>
                <a:gd name="T25" fmla="*/ 1792 h 14"/>
                <a:gd name="T26" fmla="*/ 2560 w 11"/>
                <a:gd name="T27" fmla="*/ 2304 h 14"/>
                <a:gd name="T28" fmla="*/ 2560 w 11"/>
                <a:gd name="T29" fmla="*/ 2816 h 14"/>
                <a:gd name="T30" fmla="*/ 1792 w 11"/>
                <a:gd name="T31" fmla="*/ 3328 h 14"/>
                <a:gd name="T32" fmla="*/ 1792 w 11"/>
                <a:gd name="T33" fmla="*/ 3328 h 14"/>
                <a:gd name="T34" fmla="*/ 768 w 11"/>
                <a:gd name="T35" fmla="*/ 3072 h 14"/>
                <a:gd name="T36" fmla="*/ 0 w 11"/>
                <a:gd name="T37" fmla="*/ 2560 h 14"/>
                <a:gd name="T38" fmla="*/ 0 w 11"/>
                <a:gd name="T39" fmla="*/ 2304 h 14"/>
                <a:gd name="T40" fmla="*/ 768 w 11"/>
                <a:gd name="T41" fmla="*/ 1280 h 14"/>
                <a:gd name="T42" fmla="*/ 256 w 11"/>
                <a:gd name="T43" fmla="*/ 0 h 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"/>
                <a:gd name="T67" fmla="*/ 0 h 14"/>
                <a:gd name="T68" fmla="*/ 11 w 11"/>
                <a:gd name="T69" fmla="*/ 14 h 1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" h="14">
                  <a:moveTo>
                    <a:pt x="1" y="0"/>
                  </a:moveTo>
                  <a:cubicBezTo>
                    <a:pt x="1" y="2"/>
                    <a:pt x="2" y="3"/>
                    <a:pt x="2" y="5"/>
                  </a:cubicBezTo>
                  <a:cubicBezTo>
                    <a:pt x="2" y="6"/>
                    <a:pt x="1" y="7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1"/>
                    <a:pt x="1" y="12"/>
                    <a:pt x="3" y="13"/>
                  </a:cubicBezTo>
                  <a:cubicBezTo>
                    <a:pt x="4" y="13"/>
                    <a:pt x="6" y="14"/>
                    <a:pt x="7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9" y="14"/>
                    <a:pt x="10" y="13"/>
                    <a:pt x="10" y="11"/>
                  </a:cubicBezTo>
                  <a:cubicBezTo>
                    <a:pt x="10" y="10"/>
                    <a:pt x="11" y="9"/>
                    <a:pt x="11" y="9"/>
                  </a:cubicBezTo>
                  <a:cubicBezTo>
                    <a:pt x="11" y="8"/>
                    <a:pt x="10" y="7"/>
                    <a:pt x="9" y="7"/>
                  </a:cubicBezTo>
                  <a:cubicBezTo>
                    <a:pt x="7" y="4"/>
                    <a:pt x="4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4" y="2"/>
                    <a:pt x="6" y="4"/>
                    <a:pt x="9" y="7"/>
                  </a:cubicBezTo>
                  <a:cubicBezTo>
                    <a:pt x="10" y="8"/>
                    <a:pt x="10" y="8"/>
                    <a:pt x="10" y="9"/>
                  </a:cubicBezTo>
                  <a:cubicBezTo>
                    <a:pt x="10" y="9"/>
                    <a:pt x="10" y="10"/>
                    <a:pt x="10" y="11"/>
                  </a:cubicBezTo>
                  <a:cubicBezTo>
                    <a:pt x="10" y="12"/>
                    <a:pt x="9" y="13"/>
                    <a:pt x="7" y="1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3"/>
                    <a:pt x="4" y="13"/>
                    <a:pt x="3" y="12"/>
                  </a:cubicBezTo>
                  <a:cubicBezTo>
                    <a:pt x="1" y="12"/>
                    <a:pt x="0" y="11"/>
                    <a:pt x="0" y="1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1" y="8"/>
                    <a:pt x="3" y="6"/>
                    <a:pt x="3" y="5"/>
                  </a:cubicBezTo>
                  <a:cubicBezTo>
                    <a:pt x="3" y="3"/>
                    <a:pt x="2" y="2"/>
                    <a:pt x="1" y="0"/>
                  </a:cubicBezTo>
                  <a:close/>
                </a:path>
              </a:pathLst>
            </a:custGeom>
            <a:solidFill>
              <a:srgbClr val="E4D5B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234" name="Straight Arrow Connector 233"/>
          <p:cNvCxnSpPr/>
          <p:nvPr/>
        </p:nvCxnSpPr>
        <p:spPr bwMode="auto">
          <a:xfrm flipH="1" flipV="1">
            <a:off x="7841673" y="4544291"/>
            <a:ext cx="378691" cy="498764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/>
          <p:nvPr/>
        </p:nvCxnSpPr>
        <p:spPr bwMode="auto">
          <a:xfrm flipH="1">
            <a:off x="6128902" y="4110188"/>
            <a:ext cx="1195532" cy="223116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58" idx="0"/>
            <a:endCxn id="236" idx="2"/>
          </p:cNvCxnSpPr>
          <p:nvPr/>
        </p:nvCxnSpPr>
        <p:spPr bwMode="auto">
          <a:xfrm flipV="1">
            <a:off x="5803611" y="2752716"/>
            <a:ext cx="34708" cy="1443912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17"/>
          <p:cNvCxnSpPr>
            <a:cxnSpLocks noChangeShapeType="1"/>
          </p:cNvCxnSpPr>
          <p:nvPr/>
        </p:nvCxnSpPr>
        <p:spPr bwMode="auto">
          <a:xfrm flipV="1">
            <a:off x="6103501" y="4368803"/>
            <a:ext cx="1285587" cy="232353"/>
          </a:xfrm>
          <a:prstGeom prst="line">
            <a:avLst/>
          </a:prstGeom>
          <a:ln>
            <a:solidFill>
              <a:srgbClr val="E87722"/>
            </a:solidFill>
            <a:prstDash val="dash"/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50"/>
          <p:cNvCxnSpPr>
            <a:cxnSpLocks noChangeShapeType="1"/>
          </p:cNvCxnSpPr>
          <p:nvPr/>
        </p:nvCxnSpPr>
        <p:spPr bwMode="auto">
          <a:xfrm>
            <a:off x="6631390" y="1994913"/>
            <a:ext cx="831592" cy="18617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51" name="TextBox 52"/>
          <p:cNvSpPr txBox="1">
            <a:spLocks noChangeArrowheads="1"/>
          </p:cNvSpPr>
          <p:nvPr/>
        </p:nvSpPr>
        <p:spPr bwMode="auto">
          <a:xfrm>
            <a:off x="7490806" y="1889413"/>
            <a:ext cx="1588541" cy="243143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PDUs before movement</a:t>
            </a:r>
            <a:endParaRPr lang="en-US" sz="700" dirty="0"/>
          </a:p>
        </p:txBody>
      </p:sp>
      <p:cxnSp>
        <p:nvCxnSpPr>
          <p:cNvPr id="252" name="Straight Arrow Connector 50"/>
          <p:cNvCxnSpPr>
            <a:cxnSpLocks noChangeShapeType="1"/>
          </p:cNvCxnSpPr>
          <p:nvPr/>
        </p:nvCxnSpPr>
        <p:spPr bwMode="auto">
          <a:xfrm>
            <a:off x="6645250" y="2516753"/>
            <a:ext cx="831592" cy="18617"/>
          </a:xfrm>
          <a:prstGeom prst="straightConnector1">
            <a:avLst/>
          </a:prstGeom>
          <a:ln>
            <a:solidFill>
              <a:srgbClr val="E87722"/>
            </a:solidFill>
            <a:prstDash val="dash"/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3" name="TextBox 52"/>
          <p:cNvSpPr txBox="1">
            <a:spLocks noChangeArrowheads="1"/>
          </p:cNvSpPr>
          <p:nvPr/>
        </p:nvSpPr>
        <p:spPr bwMode="auto">
          <a:xfrm>
            <a:off x="7504666" y="2429725"/>
            <a:ext cx="1842534" cy="225896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PDU after movement</a:t>
            </a:r>
            <a:endParaRPr lang="en-US" sz="700" dirty="0"/>
          </a:p>
        </p:txBody>
      </p:sp>
      <p:pic>
        <p:nvPicPr>
          <p:cNvPr id="236" name="Picture 16" descr="Server SQL database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49900" y="1899183"/>
            <a:ext cx="576838" cy="853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8" name="Straight Arrow Connector 58"/>
          <p:cNvCxnSpPr>
            <a:cxnSpLocks noChangeShapeType="1"/>
            <a:stCxn id="236" idx="1"/>
            <a:endCxn id="23" idx="3"/>
          </p:cNvCxnSpPr>
          <p:nvPr/>
        </p:nvCxnSpPr>
        <p:spPr bwMode="auto">
          <a:xfrm flipH="1">
            <a:off x="3819956" y="2325950"/>
            <a:ext cx="1729944" cy="29463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2" name="Straight Arrow Connector 58"/>
          <p:cNvCxnSpPr>
            <a:cxnSpLocks noChangeShapeType="1"/>
            <a:stCxn id="21" idx="0"/>
            <a:endCxn id="236" idx="2"/>
          </p:cNvCxnSpPr>
          <p:nvPr/>
        </p:nvCxnSpPr>
        <p:spPr bwMode="auto">
          <a:xfrm flipV="1">
            <a:off x="4589463" y="2752716"/>
            <a:ext cx="1248856" cy="1152534"/>
          </a:xfrm>
          <a:prstGeom prst="straightConnector1">
            <a:avLst/>
          </a:prstGeom>
          <a:noFill/>
          <a:ln w="28575" algn="ctr">
            <a:solidFill>
              <a:srgbClr val="0000FF"/>
            </a:solidFill>
            <a:prstDash val="dash"/>
            <a:round/>
            <a:headEnd type="triangle" w="med" len="med"/>
            <a:tailEnd type="triangle" w="med" len="med"/>
          </a:ln>
        </p:spPr>
      </p:cxnSp>
      <p:sp>
        <p:nvSpPr>
          <p:cNvPr id="247" name="TextBox 39"/>
          <p:cNvSpPr txBox="1">
            <a:spLocks noChangeArrowheads="1"/>
          </p:cNvSpPr>
          <p:nvPr/>
        </p:nvSpPr>
        <p:spPr bwMode="auto">
          <a:xfrm>
            <a:off x="5532582" y="1502490"/>
            <a:ext cx="840509" cy="286232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D’ </a:t>
            </a:r>
          </a:p>
        </p:txBody>
      </p:sp>
      <p:cxnSp>
        <p:nvCxnSpPr>
          <p:cNvPr id="248" name="Straight Arrow Connector 247"/>
          <p:cNvCxnSpPr/>
          <p:nvPr/>
        </p:nvCxnSpPr>
        <p:spPr bwMode="auto">
          <a:xfrm>
            <a:off x="6613252" y="2262909"/>
            <a:ext cx="812784" cy="18473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5" name="TextBox 52"/>
          <p:cNvSpPr txBox="1">
            <a:spLocks noChangeArrowheads="1"/>
          </p:cNvSpPr>
          <p:nvPr/>
        </p:nvSpPr>
        <p:spPr bwMode="auto">
          <a:xfrm>
            <a:off x="7504666" y="2170545"/>
            <a:ext cx="1528498" cy="225896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Resolution update</a:t>
            </a:r>
            <a:endParaRPr lang="en-US" sz="700" dirty="0"/>
          </a:p>
        </p:txBody>
      </p:sp>
      <p:pic>
        <p:nvPicPr>
          <p:cNvPr id="23" name="Picture 16" descr="Server SQL database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62654" y="1943100"/>
            <a:ext cx="557302" cy="824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Multi-home of content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with multiple domains in one name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Which supports multiple NRS at the same time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Mobility support 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Late-binding of address to PDU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Flexibility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Support names in legacy and ICN proposals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Strong binding 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Enable efficient check if a content is correctly named in network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Enable trust verification at end side</a:t>
            </a:r>
          </a:p>
          <a:p>
            <a:pPr lvl="1">
              <a:buFont typeface="Arial" pitchFamily="34" charset="0"/>
              <a:buChar char="•"/>
            </a:pPr>
            <a:r>
              <a:rPr lang="en-US" sz="1400" dirty="0" smtClean="0"/>
              <a:t>With help of external trust management mechanisms (e.g., PKI)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smtClean="0"/>
          </a:p>
          <a:p>
            <a:pPr>
              <a:defRPr/>
            </a:pPr>
            <a:r>
              <a:rPr lang="de-DE" smtClean="0"/>
              <a:t>Page </a:t>
            </a:r>
            <a:fld id="{D1B7F07C-8DA4-4218-8A58-6C24284F043E}" type="slidenum">
              <a:rPr lang="de-DE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smtClean="0"/>
          </a:p>
          <a:p>
            <a:pPr>
              <a:defRPr/>
            </a:pPr>
            <a:r>
              <a:rPr lang="de-DE" smtClean="0"/>
              <a:t>Page </a:t>
            </a:r>
            <a:fld id="{D1B7F07C-8DA4-4218-8A58-6C24284F043E}" type="slidenum">
              <a:rPr lang="de-DE" smtClean="0"/>
              <a:pPr>
                <a:defRPr/>
              </a:pPr>
              <a:t>7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7660" y="2780145"/>
            <a:ext cx="7502734" cy="2171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236913" y="2132013"/>
            <a:ext cx="26114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24" tIns="39069" rIns="78124" bIns="39069">
            <a:spAutoFit/>
          </a:bodyPr>
          <a:lstStyle/>
          <a:p>
            <a:pPr defTabSz="784225" eaLnBrk="0" hangingPunct="0">
              <a:lnSpc>
                <a:spcPct val="100000"/>
              </a:lnSpc>
            </a:pPr>
            <a:r>
              <a:rPr lang="en-US" altLang="zh-CN" sz="4000" b="0">
                <a:solidFill>
                  <a:schemeClr val="bg1"/>
                </a:solidFill>
                <a:latin typeface="FrutigerNext LT Medium" pitchFamily="34" charset="0"/>
                <a:ea typeface="MS PGothic" pitchFamily="34" charset="-128"/>
              </a:rPr>
              <a:t>Thank You</a:t>
            </a:r>
            <a:endParaRPr lang="en-US" altLang="zh-CN" sz="4000" b="0">
              <a:latin typeface="FrutigerNext LT Medium" pitchFamily="34" charset="0"/>
              <a:ea typeface="MS PGothic" pitchFamily="34" charset="-128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460750" y="3330575"/>
            <a:ext cx="2225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24" tIns="39069" rIns="78124" bIns="39069">
            <a:spAutoFit/>
          </a:bodyPr>
          <a:lstStyle/>
          <a:p>
            <a:pPr defTabSz="784225" eaLnBrk="0" hangingPunct="0">
              <a:lnSpc>
                <a:spcPct val="100000"/>
              </a:lnSpc>
            </a:pPr>
            <a:r>
              <a:rPr lang="en-US" altLang="zh-CN" sz="2100" b="0">
                <a:solidFill>
                  <a:schemeClr val="bg1"/>
                </a:solidFill>
                <a:latin typeface="FrutigerNext LT Regular" pitchFamily="34" charset="0"/>
                <a:ea typeface="MS PGothic" pitchFamily="34" charset="-128"/>
              </a:rPr>
              <a:t>www.huawei.com</a:t>
            </a:r>
            <a:endParaRPr lang="en-US" altLang="zh-CN" sz="4000" b="0">
              <a:latin typeface="FrutigerNext LT Regular" pitchFamily="34" charset="0"/>
              <a:ea typeface="MS PGothic" pitchFamily="34" charset="-128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78151" tIns="39081" rIns="78151" bIns="39081" numCol="1" anchor="t" anchorCtr="0" compatLnSpc="1">
        <a:prstTxWarp prst="textNoShape">
          <a:avLst/>
        </a:prstTxWarp>
      </a:bodyPr>
      <a:lstStyle>
        <a:defPPr marL="0" marR="0" indent="0" algn="l" defTabSz="671513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78151" tIns="39081" rIns="78151" bIns="39081" numCol="1" anchor="t" anchorCtr="0" compatLnSpc="1">
        <a:prstTxWarp prst="textNoShape">
          <a:avLst/>
        </a:prstTxWarp>
      </a:bodyPr>
      <a:lstStyle>
        <a:defPPr marL="0" marR="0" indent="0" algn="l" defTabSz="671513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  <a:cs typeface="Arial" pitchFamily="34" charset="0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14512</TotalTime>
  <Words>437</Words>
  <Application>Microsoft Macintosh PowerPoint</Application>
  <PresentationFormat>On-screen Show (4:3)</PresentationFormat>
  <Paragraphs>80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1_自定义设计方案</vt:lpstr>
      <vt:lpstr>    PID: A Generic Naming Schema for Information-centric Network   Xinwen Zhang, Ravi Ravindran Haiyong Xie, Guoqiang Wang  Huawei Technologies  </vt:lpstr>
      <vt:lpstr>Background</vt:lpstr>
      <vt:lpstr>P:I:D naming schema</vt:lpstr>
      <vt:lpstr>Generalized naming scheme</vt:lpstr>
      <vt:lpstr>P:I:D naming resolution protocol</vt:lpstr>
      <vt:lpstr>Features</vt:lpstr>
      <vt:lpstr>Example</vt:lpstr>
      <vt:lpstr>PowerPoint Presentation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A73697</dc:creator>
  <cp:lastModifiedBy>David R Oran</cp:lastModifiedBy>
  <cp:revision>537</cp:revision>
  <cp:lastPrinted>1601-01-01T00:00:00Z</cp:lastPrinted>
  <dcterms:created xsi:type="dcterms:W3CDTF">2006-07-05T20:52:18Z</dcterms:created>
  <dcterms:modified xsi:type="dcterms:W3CDTF">2013-03-11T14:52:50Z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TC010902891033</vt:lpwstr>
  </property>
  <property fmtid="{D5CDD505-2E9C-101B-9397-08002B2CF9AE}" pid="3" name="_ms_pID_725343">
    <vt:lpwstr>(2)kJbewgOfSLrDxUsxcDsLEper0sRfWMSTmw8IDCvEh/SU6i45lQVP5SVa2ahp5y5s/xB9vMr1
HNvUA4PpPvXcXlrIrTQTmZBjC0D/98oJiHVrco7C9v9p2TuQ+1zj9aZYT5q13NeGG+ehnPAx
SJERPaApHDNejM0WfqFlH7GvVYeM0JmfoX2QVo75SpzRg8a9BNaDA3tUhCzic5Zfmx+CAr1o
8zg8K8ayzvM3gH1zNtwQp</vt:lpwstr>
  </property>
  <property fmtid="{D5CDD505-2E9C-101B-9397-08002B2CF9AE}" pid="4" name="_ms_pID_7253431">
    <vt:lpwstr>uvN249m11UC1pZayptX/kNNuM52RXSeOPS5b/fZzPcmNDChZMpe
cqxWXrVCw35/+cGwsXTCyYy3+LyW/uEW1Dd3HkUBaGmhODDDgwmmMJao84TPxcJoXSY1jXVC
pDG8hU0U0Lhn4RM2a8fBnfGhh+oM+BUz/mJ7ND3ALaCPqrTo3twacEX08qv60aIcd2+xRZlb
ToJpHw55f0fCpDxu</vt:lpwstr>
  </property>
  <property fmtid="{D5CDD505-2E9C-101B-9397-08002B2CF9AE}" pid="5" name="sflag">
    <vt:lpwstr>1362709767</vt:lpwstr>
  </property>
</Properties>
</file>