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0247B-1E09-C640-ABE6-EF6B354314DC}" type="datetimeFigureOut">
              <a:rPr lang="es-ES_tradnl" smtClean="0"/>
              <a:t>9/2/13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94076-E208-5A44-83F2-C5888C63C239}" type="slidenum">
              <a:rPr lang="es-ES_tradnl" smtClean="0"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A</a:t>
            </a:r>
            <a:r>
              <a:rPr lang="en-GB" smtClean="0"/>
              <a:t> </a:t>
            </a:r>
            <a:r>
              <a:rPr lang="en-GB" smtClean="0"/>
              <a:t>registry</a:t>
            </a:r>
            <a:r>
              <a:rPr lang="en-GB" smtClean="0"/>
              <a:t> </a:t>
            </a:r>
            <a:r>
              <a:rPr lang="en-GB" smtClean="0"/>
              <a:t>for</a:t>
            </a:r>
            <a:r>
              <a:rPr lang="en-GB" smtClean="0"/>
              <a:t> </a:t>
            </a:r>
            <a:r>
              <a:rPr lang="en-GB" smtClean="0"/>
              <a:t>IPPM</a:t>
            </a:r>
            <a:r>
              <a:rPr lang="en-GB" smtClean="0"/>
              <a:t> metrics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GB" sz="2400" smtClean="0"/>
              <a:t>draft-bagnulo-ippm-new-registry-00</a:t>
            </a:r>
          </a:p>
          <a:p>
            <a:r>
              <a:rPr lang="en-GB" sz="2400" smtClean="0"/>
              <a:t>draft-bagnulo-ippm-new-registry-independent-00</a:t>
            </a:r>
          </a:p>
          <a:p>
            <a:r>
              <a:rPr lang="en-GB" sz="2400" smtClean="0"/>
              <a:t>M</a:t>
            </a:r>
            <a:r>
              <a:rPr lang="en-GB" sz="2400" smtClean="0"/>
              <a:t>.</a:t>
            </a:r>
            <a:r>
              <a:rPr lang="en-GB" sz="2400" smtClean="0"/>
              <a:t> Bagnulo</a:t>
            </a:r>
            <a:r>
              <a:rPr lang="en-GB" sz="2400" smtClean="0"/>
              <a:t>,</a:t>
            </a:r>
            <a:r>
              <a:rPr lang="en-GB" sz="2400" smtClean="0"/>
              <a:t> T</a:t>
            </a:r>
            <a:r>
              <a:rPr lang="en-GB" sz="2400" smtClean="0"/>
              <a:t>.</a:t>
            </a:r>
            <a:r>
              <a:rPr lang="en-GB" sz="2400" smtClean="0"/>
              <a:t> </a:t>
            </a:r>
            <a:r>
              <a:rPr lang="en-GB" sz="2400" smtClean="0"/>
              <a:t>Burbridge</a:t>
            </a:r>
            <a:r>
              <a:rPr lang="en-GB" sz="2400" smtClean="0"/>
              <a:t> S</a:t>
            </a:r>
            <a:r>
              <a:rPr lang="en-GB" sz="2400" smtClean="0"/>
              <a:t>.</a:t>
            </a:r>
            <a:r>
              <a:rPr lang="en-GB" sz="2400" smtClean="0"/>
              <a:t> Crawford</a:t>
            </a:r>
            <a:r>
              <a:rPr lang="en-GB" sz="2400" smtClean="0"/>
              <a:t>,</a:t>
            </a:r>
            <a:r>
              <a:rPr lang="en-GB" sz="2400" smtClean="0"/>
              <a:t> P</a:t>
            </a:r>
            <a:r>
              <a:rPr lang="en-GB" sz="2400" smtClean="0"/>
              <a:t>.</a:t>
            </a:r>
            <a:r>
              <a:rPr lang="en-GB" sz="2400" smtClean="0"/>
              <a:t> Eardley</a:t>
            </a:r>
            <a:r>
              <a:rPr lang="en-GB" sz="2400" smtClean="0"/>
              <a:t>,</a:t>
            </a:r>
            <a:r>
              <a:rPr lang="en-GB" sz="2400" smtClean="0"/>
              <a:t> A</a:t>
            </a:r>
            <a:r>
              <a:rPr lang="en-GB" sz="2400" smtClean="0"/>
              <a:t>.</a:t>
            </a:r>
            <a:r>
              <a:rPr lang="en-GB" sz="2400" smtClean="0"/>
              <a:t> </a:t>
            </a:r>
            <a:r>
              <a:rPr lang="en-GB" sz="2400" smtClean="0"/>
              <a:t>Morton</a:t>
            </a:r>
            <a:r>
              <a:rPr lang="en-GB" sz="2400" smtClean="0"/>
              <a:t> </a:t>
            </a:r>
            <a:endParaRPr lang="en-GB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Metric</a:t>
            </a:r>
            <a:r>
              <a:rPr lang="es-ES_tradnl" dirty="0" smtClean="0"/>
              <a:t> </a:t>
            </a:r>
            <a:r>
              <a:rPr lang="es-ES_tradnl" dirty="0" err="1" smtClean="0"/>
              <a:t>registry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Initial</a:t>
            </a:r>
            <a:r>
              <a:rPr lang="es-ES_tradnl" dirty="0" smtClean="0"/>
              <a:t> </a:t>
            </a:r>
            <a:r>
              <a:rPr lang="es-ES_tradnl" dirty="0" err="1" smtClean="0"/>
              <a:t>Allocations</a:t>
            </a:r>
            <a:r>
              <a:rPr lang="es-ES_tradnl" dirty="0" smtClean="0"/>
              <a:t> (</a:t>
            </a:r>
            <a:r>
              <a:rPr lang="es-ES_tradnl" dirty="0" err="1" smtClean="0"/>
              <a:t>inspired</a:t>
            </a:r>
            <a:r>
              <a:rPr lang="es-ES_tradnl" dirty="0" smtClean="0"/>
              <a:t> in MBA </a:t>
            </a:r>
            <a:r>
              <a:rPr lang="es-ES_tradnl" dirty="0" err="1" smtClean="0"/>
              <a:t>report</a:t>
            </a:r>
            <a:r>
              <a:rPr lang="es-ES_tradnl" dirty="0" smtClean="0"/>
              <a:t>):</a:t>
            </a:r>
          </a:p>
          <a:p>
            <a:pPr lvl="1"/>
            <a:r>
              <a:rPr lang="es-ES_tradnl" dirty="0" smtClean="0"/>
              <a:t>UDP </a:t>
            </a:r>
            <a:r>
              <a:rPr lang="es-ES_tradnl" dirty="0" err="1" smtClean="0"/>
              <a:t>latency</a:t>
            </a:r>
            <a:endParaRPr lang="es-ES_tradnl" dirty="0" smtClean="0"/>
          </a:p>
          <a:p>
            <a:pPr lvl="1"/>
            <a:r>
              <a:rPr lang="es-ES_tradnl" dirty="0" smtClean="0"/>
              <a:t>UDP </a:t>
            </a:r>
            <a:r>
              <a:rPr lang="es-ES_tradnl" dirty="0" err="1" smtClean="0"/>
              <a:t>packet</a:t>
            </a:r>
            <a:r>
              <a:rPr lang="es-ES_tradnl" dirty="0" smtClean="0"/>
              <a:t> </a:t>
            </a:r>
            <a:r>
              <a:rPr lang="es-ES_tradnl" dirty="0" err="1" smtClean="0"/>
              <a:t>loss</a:t>
            </a:r>
            <a:endParaRPr lang="es-ES_tradnl" dirty="0" smtClean="0"/>
          </a:p>
          <a:p>
            <a:pPr lvl="1"/>
            <a:r>
              <a:rPr lang="es-ES_tradnl" dirty="0" smtClean="0"/>
              <a:t>ICMP </a:t>
            </a:r>
            <a:r>
              <a:rPr lang="es-ES_tradnl" dirty="0" err="1" smtClean="0"/>
              <a:t>packet</a:t>
            </a:r>
            <a:r>
              <a:rPr lang="es-ES_tradnl" dirty="0" smtClean="0"/>
              <a:t> </a:t>
            </a:r>
            <a:r>
              <a:rPr lang="es-ES_tradnl" dirty="0" err="1" smtClean="0"/>
              <a:t>loss</a:t>
            </a:r>
            <a:endParaRPr lang="es-ES_tradnl" dirty="0" smtClean="0"/>
          </a:p>
          <a:p>
            <a:pPr lvl="1"/>
            <a:r>
              <a:rPr lang="es-ES_tradnl" dirty="0" smtClean="0"/>
              <a:t>DNS </a:t>
            </a:r>
            <a:r>
              <a:rPr lang="es-ES_tradnl" dirty="0" err="1" smtClean="0"/>
              <a:t>latency</a:t>
            </a:r>
            <a:endParaRPr lang="es-ES_tradnl" dirty="0" smtClean="0"/>
          </a:p>
          <a:p>
            <a:pPr lvl="1"/>
            <a:r>
              <a:rPr lang="es-ES_tradnl" dirty="0" smtClean="0"/>
              <a:t>VOIP </a:t>
            </a:r>
            <a:r>
              <a:rPr lang="es-ES_tradnl" dirty="0" err="1" smtClean="0"/>
              <a:t>latency</a:t>
            </a:r>
            <a:endParaRPr lang="es-ES_tradnl" dirty="0" smtClean="0"/>
          </a:p>
          <a:p>
            <a:pPr lvl="1"/>
            <a:r>
              <a:rPr lang="es-ES_tradnl" dirty="0" smtClean="0"/>
              <a:t>VOIP </a:t>
            </a:r>
            <a:r>
              <a:rPr lang="es-ES_tradnl" dirty="0" err="1" smtClean="0"/>
              <a:t>loss</a:t>
            </a:r>
            <a:endParaRPr lang="es-ES_tradnl" dirty="0" smtClean="0"/>
          </a:p>
          <a:p>
            <a:pPr lvl="1"/>
            <a:r>
              <a:rPr lang="es-ES_tradnl" dirty="0" smtClean="0"/>
              <a:t>VOIP </a:t>
            </a:r>
            <a:r>
              <a:rPr lang="es-ES_tradnl" dirty="0" err="1" smtClean="0"/>
              <a:t>Jitter</a:t>
            </a:r>
            <a:endParaRPr lang="es-ES_tradnl" dirty="0" smtClean="0"/>
          </a:p>
          <a:p>
            <a:pPr lvl="1"/>
            <a:endParaRPr lang="es-ES_trad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Motivation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Allow a </a:t>
            </a:r>
            <a:r>
              <a:rPr lang="en-GB" b="1" i="1" dirty="0" smtClean="0"/>
              <a:t>Controller</a:t>
            </a:r>
            <a:r>
              <a:rPr lang="en-GB" dirty="0" smtClean="0"/>
              <a:t> to request a </a:t>
            </a:r>
            <a:r>
              <a:rPr lang="en-GB" b="1" i="1" dirty="0" smtClean="0"/>
              <a:t>Measurement Agent</a:t>
            </a:r>
            <a:r>
              <a:rPr lang="en-GB" dirty="0" smtClean="0"/>
              <a:t> to perform a specific test</a:t>
            </a:r>
          </a:p>
          <a:p>
            <a:r>
              <a:rPr lang="en-GB" dirty="0" smtClean="0"/>
              <a:t>Allow a </a:t>
            </a:r>
            <a:r>
              <a:rPr lang="en-GB" b="1" i="1" dirty="0" smtClean="0"/>
              <a:t>Measurement Agent</a:t>
            </a:r>
            <a:r>
              <a:rPr lang="en-GB" dirty="0" smtClean="0"/>
              <a:t> to report the results of a specific test to a </a:t>
            </a:r>
            <a:r>
              <a:rPr lang="en-GB" b="1" i="1" dirty="0" smtClean="0"/>
              <a:t>Collector</a:t>
            </a:r>
            <a:r>
              <a:rPr lang="en-GB" dirty="0" smtClean="0"/>
              <a:t>.</a:t>
            </a:r>
          </a:p>
          <a:p>
            <a:r>
              <a:rPr lang="en-GB" dirty="0" smtClean="0"/>
              <a:t>Protocol Independent registry: Allows multiple protocols to be defined between Controller, Measurement Agents and Collector</a:t>
            </a:r>
          </a:p>
          <a:p>
            <a:pPr lvl="1"/>
            <a:r>
              <a:rPr lang="en-GB" dirty="0"/>
              <a:t>e</a:t>
            </a:r>
            <a:r>
              <a:rPr lang="en-GB" dirty="0" smtClean="0"/>
              <a:t>.g. IPFIX between the MA and the Collector and YANG/NETCONF between the Controller and MA</a:t>
            </a:r>
          </a:p>
          <a:p>
            <a:pPr lvl="1"/>
            <a:r>
              <a:rPr lang="en-GB" dirty="0" smtClean="0"/>
              <a:t> This may requires additional protocol specific fields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Well-</a:t>
            </a:r>
            <a:r>
              <a:rPr lang="en-GB" smtClean="0"/>
              <a:t>defined</a:t>
            </a:r>
            <a:r>
              <a:rPr lang="en-GB" smtClean="0"/>
              <a:t> </a:t>
            </a:r>
            <a:r>
              <a:rPr lang="en-GB" smtClean="0"/>
              <a:t>and</a:t>
            </a:r>
            <a:r>
              <a:rPr lang="en-GB" smtClean="0"/>
              <a:t> </a:t>
            </a:r>
            <a:r>
              <a:rPr lang="en-GB" smtClean="0"/>
              <a:t>operational</a:t>
            </a:r>
            <a:r>
              <a:rPr lang="en-GB" smtClean="0"/>
              <a:t> </a:t>
            </a:r>
            <a:r>
              <a:rPr lang="en-GB" smtClean="0"/>
              <a:t>metrics</a:t>
            </a:r>
            <a:r>
              <a:rPr lang="en-GB" smtClean="0"/>
              <a:t> 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9675"/>
          </a:xfrm>
        </p:spPr>
        <p:txBody>
          <a:bodyPr>
            <a:normAutofit fontScale="70000" lnSpcReduction="20000"/>
          </a:bodyPr>
          <a:lstStyle/>
          <a:p>
            <a:r>
              <a:rPr lang="en-GB" smtClean="0"/>
              <a:t>RFC4148 defined an IPPM metric registry</a:t>
            </a:r>
          </a:p>
          <a:p>
            <a:r>
              <a:rPr lang="en-GB" smtClean="0"/>
              <a:t>RFC6248 obsoleted </a:t>
            </a:r>
            <a:r>
              <a:rPr lang="en-GB" smtClean="0"/>
              <a:t>RFC4148</a:t>
            </a:r>
            <a:endParaRPr lang="en-GB" smtClean="0"/>
          </a:p>
          <a:p>
            <a:pPr lvl="1"/>
            <a:r>
              <a:rPr lang="en-GB" sz="2162" smtClean="0">
                <a:latin typeface="Courier"/>
                <a:cs typeface="Courier"/>
              </a:rPr>
              <a:t>it </a:t>
            </a:r>
            <a:r>
              <a:rPr lang="en-GB" sz="2162" smtClean="0">
                <a:latin typeface="Courier"/>
                <a:cs typeface="Courier"/>
              </a:rPr>
              <a:t>was</a:t>
            </a:r>
            <a:r>
              <a:rPr lang="en-GB" sz="2162" smtClean="0">
                <a:latin typeface="Courier"/>
                <a:cs typeface="Courier"/>
              </a:rPr>
              <a:t> "</a:t>
            </a:r>
            <a:r>
              <a:rPr lang="en-GB" sz="2162" smtClean="0">
                <a:latin typeface="Courier"/>
                <a:cs typeface="Courier"/>
              </a:rPr>
              <a:t>found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to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be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insufficiently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detailed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to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uniquely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identify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IPPM</a:t>
            </a:r>
            <a:r>
              <a:rPr lang="en-GB" sz="2162" smtClean="0">
                <a:latin typeface="Courier"/>
                <a:cs typeface="Courier"/>
              </a:rPr>
              <a:t> metrics..</a:t>
            </a:r>
            <a:r>
              <a:rPr lang="en-GB" sz="2162" smtClean="0">
                <a:latin typeface="Courier"/>
                <a:cs typeface="Courier"/>
              </a:rPr>
              <a:t>.</a:t>
            </a:r>
            <a:r>
              <a:rPr lang="en-GB" sz="2162" smtClean="0">
                <a:latin typeface="Courier"/>
                <a:cs typeface="Courier"/>
              </a:rPr>
              <a:t> [</a:t>
            </a:r>
            <a:r>
              <a:rPr lang="en-GB" sz="2162" smtClean="0">
                <a:latin typeface="Courier"/>
                <a:cs typeface="Courier"/>
              </a:rPr>
              <a:t>there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was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too</a:t>
            </a:r>
            <a:r>
              <a:rPr lang="en-GB" sz="2162" smtClean="0">
                <a:latin typeface="Courier"/>
                <a:cs typeface="Courier"/>
              </a:rPr>
              <a:t> much</a:t>
            </a:r>
            <a:r>
              <a:rPr lang="en-GB" sz="2162" smtClean="0">
                <a:latin typeface="Courier"/>
                <a:cs typeface="Courier"/>
              </a:rPr>
              <a:t>]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variability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possible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when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characterizing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a</a:t>
            </a:r>
            <a:r>
              <a:rPr lang="en-GB" sz="2162" smtClean="0">
                <a:latin typeface="Courier"/>
                <a:cs typeface="Courier"/>
              </a:rPr>
              <a:t> </a:t>
            </a:r>
            <a:r>
              <a:rPr lang="en-GB" sz="2162" smtClean="0">
                <a:latin typeface="Courier"/>
                <a:cs typeface="Courier"/>
              </a:rPr>
              <a:t>metric</a:t>
            </a:r>
            <a:r>
              <a:rPr lang="en-GB" sz="2162" smtClean="0">
                <a:latin typeface="Courier"/>
                <a:cs typeface="Courier"/>
              </a:rPr>
              <a:t> exactly</a:t>
            </a:r>
            <a:r>
              <a:rPr lang="en-GB" sz="2162" smtClean="0">
                <a:latin typeface="Courier"/>
                <a:cs typeface="Courier"/>
              </a:rPr>
              <a:t>”</a:t>
            </a:r>
          </a:p>
          <a:p>
            <a:r>
              <a:rPr lang="en-GB" smtClean="0"/>
              <a:t>New registry: tightly defined metric with few open parameters (don’t affect the nature of the test)</a:t>
            </a:r>
          </a:p>
          <a:p>
            <a:pPr lvl="1"/>
            <a:r>
              <a:rPr lang="en-GB"/>
              <a:t>e</a:t>
            </a:r>
            <a:r>
              <a:rPr lang="en-GB" smtClean="0"/>
              <a:t>.g. source and dest address and the like</a:t>
            </a:r>
          </a:p>
          <a:p>
            <a:r>
              <a:rPr lang="en-GB" smtClean="0"/>
              <a:t>Less is more: reduced number of metrics proven useful </a:t>
            </a:r>
          </a:p>
          <a:p>
            <a:pPr lvl="1"/>
            <a:r>
              <a:rPr lang="en-GB" smtClean="0"/>
              <a:t>We require both specification AND expert review for new assignments</a:t>
            </a:r>
          </a:p>
          <a:p>
            <a:pPr lvl="1"/>
            <a:r>
              <a:rPr lang="en-GB" smtClean="0"/>
              <a:t>Specification covers the well defined and expert review the operational </a:t>
            </a:r>
            <a:endParaRPr lang="en-GB" smtClean="0"/>
          </a:p>
          <a:p>
            <a:r>
              <a:rPr lang="en-GB" smtClean="0"/>
              <a:t>Side benefits:</a:t>
            </a:r>
          </a:p>
          <a:p>
            <a:pPr lvl="1"/>
            <a:r>
              <a:rPr lang="en-GB" smtClean="0"/>
              <a:t>Inventory of useful and used metrics</a:t>
            </a:r>
          </a:p>
          <a:p>
            <a:pPr lvl="1"/>
            <a:r>
              <a:rPr lang="en-GB" smtClean="0"/>
              <a:t>Comparable test results even if performed by different implementations and in different networks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Information </a:t>
            </a:r>
            <a:r>
              <a:rPr lang="en-GB" smtClean="0"/>
              <a:t>to</a:t>
            </a:r>
            <a:r>
              <a:rPr lang="en-GB" smtClean="0"/>
              <a:t> </a:t>
            </a:r>
            <a:r>
              <a:rPr lang="en-GB" smtClean="0"/>
              <a:t>be</a:t>
            </a:r>
            <a:r>
              <a:rPr lang="en-GB" smtClean="0"/>
              <a:t> conveyed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"</a:t>
            </a:r>
            <a:r>
              <a:rPr lang="en-GB" smtClean="0"/>
              <a:t>Dear</a:t>
            </a:r>
            <a:r>
              <a:rPr lang="en-GB" smtClean="0"/>
              <a:t> </a:t>
            </a:r>
            <a:r>
              <a:rPr lang="en-GB" smtClean="0"/>
              <a:t>measurement</a:t>
            </a:r>
            <a:r>
              <a:rPr lang="en-GB" smtClean="0"/>
              <a:t> agent</a:t>
            </a:r>
            <a:r>
              <a:rPr lang="en-GB" smtClean="0"/>
              <a:t>:</a:t>
            </a:r>
            <a:r>
              <a:rPr lang="en-GB" smtClean="0"/>
              <a:t> </a:t>
            </a:r>
            <a:r>
              <a:rPr lang="en-GB" smtClean="0"/>
              <a:t>Please</a:t>
            </a:r>
            <a:r>
              <a:rPr lang="en-GB" smtClean="0"/>
              <a:t> </a:t>
            </a:r>
            <a:r>
              <a:rPr lang="en-GB" smtClean="0"/>
              <a:t>start</a:t>
            </a:r>
            <a:r>
              <a:rPr lang="en-GB" smtClean="0"/>
              <a:t> </a:t>
            </a:r>
            <a:r>
              <a:rPr lang="en-GB" smtClean="0"/>
              <a:t>test</a:t>
            </a:r>
            <a:r>
              <a:rPr lang="en-GB" smtClean="0"/>
              <a:t> RTT(server.com,150</a:t>
            </a:r>
            <a:r>
              <a:rPr lang="en-GB" smtClean="0"/>
              <a:t>)</a:t>
            </a:r>
            <a:r>
              <a:rPr lang="en-GB" smtClean="0"/>
              <a:t> </a:t>
            </a:r>
            <a:r>
              <a:rPr lang="en-GB" smtClean="0"/>
              <a:t>every</a:t>
            </a:r>
            <a:r>
              <a:rPr lang="en-GB" smtClean="0"/>
              <a:t> </a:t>
            </a:r>
            <a:r>
              <a:rPr lang="en-GB" smtClean="0"/>
              <a:t>day</a:t>
            </a:r>
            <a:r>
              <a:rPr lang="en-GB" smtClean="0"/>
              <a:t> </a:t>
            </a:r>
            <a:r>
              <a:rPr lang="en-GB" smtClean="0"/>
              <a:t>at</a:t>
            </a:r>
            <a:r>
              <a:rPr lang="en-GB" smtClean="0"/>
              <a:t> </a:t>
            </a:r>
            <a:r>
              <a:rPr lang="en-GB" smtClean="0"/>
              <a:t>2000</a:t>
            </a:r>
            <a:r>
              <a:rPr lang="en-GB" smtClean="0"/>
              <a:t> GMT</a:t>
            </a:r>
            <a:r>
              <a:rPr lang="en-GB" smtClean="0"/>
              <a:t>. </a:t>
            </a:r>
            <a:r>
              <a:rPr lang="en-GB" smtClean="0"/>
              <a:t> </a:t>
            </a:r>
            <a:r>
              <a:rPr lang="en-GB" smtClean="0"/>
              <a:t>Run</a:t>
            </a:r>
            <a:r>
              <a:rPr lang="en-GB" smtClean="0"/>
              <a:t> </a:t>
            </a:r>
            <a:r>
              <a:rPr lang="en-GB" smtClean="0"/>
              <a:t>RTT</a:t>
            </a:r>
            <a:r>
              <a:rPr lang="en-GB" smtClean="0"/>
              <a:t> </a:t>
            </a:r>
            <a:r>
              <a:rPr lang="en-GB" smtClean="0"/>
              <a:t>test</a:t>
            </a:r>
            <a:r>
              <a:rPr lang="en-GB" smtClean="0"/>
              <a:t> </a:t>
            </a:r>
            <a:r>
              <a:rPr lang="en-GB" smtClean="0"/>
              <a:t>every</a:t>
            </a:r>
            <a:r>
              <a:rPr lang="en-GB" smtClean="0"/>
              <a:t> </a:t>
            </a:r>
            <a:r>
              <a:rPr lang="en-GB" smtClean="0"/>
              <a:t>1</a:t>
            </a:r>
            <a:r>
              <a:rPr lang="en-GB" smtClean="0"/>
              <a:t> </a:t>
            </a:r>
            <a:r>
              <a:rPr lang="en-GB" smtClean="0"/>
              <a:t>second</a:t>
            </a:r>
            <a:r>
              <a:rPr lang="en-GB" smtClean="0"/>
              <a:t> </a:t>
            </a:r>
            <a:r>
              <a:rPr lang="en-GB" smtClean="0"/>
              <a:t>for</a:t>
            </a:r>
            <a:r>
              <a:rPr lang="en-GB" smtClean="0"/>
              <a:t> </a:t>
            </a:r>
            <a:r>
              <a:rPr lang="en-GB" smtClean="0"/>
              <a:t>50</a:t>
            </a:r>
            <a:r>
              <a:rPr lang="en-GB" smtClean="0"/>
              <a:t> times</a:t>
            </a:r>
            <a:r>
              <a:rPr lang="en-GB" smtClean="0"/>
              <a:t>. </a:t>
            </a:r>
            <a:r>
              <a:rPr lang="en-GB" smtClean="0"/>
              <a:t> </a:t>
            </a:r>
            <a:r>
              <a:rPr lang="en-GB" smtClean="0"/>
              <a:t>Do</a:t>
            </a:r>
            <a:r>
              <a:rPr lang="en-GB" smtClean="0"/>
              <a:t> </a:t>
            </a:r>
            <a:r>
              <a:rPr lang="en-GB" smtClean="0"/>
              <a:t>that</a:t>
            </a:r>
            <a:r>
              <a:rPr lang="en-GB" smtClean="0"/>
              <a:t> </a:t>
            </a:r>
            <a:r>
              <a:rPr lang="en-GB" smtClean="0"/>
              <a:t>when</a:t>
            </a:r>
            <a:r>
              <a:rPr lang="en-GB" smtClean="0"/>
              <a:t> </a:t>
            </a:r>
            <a:r>
              <a:rPr lang="en-GB" smtClean="0"/>
              <a:t>the</a:t>
            </a:r>
            <a:r>
              <a:rPr lang="en-GB" smtClean="0"/>
              <a:t> </a:t>
            </a:r>
            <a:r>
              <a:rPr lang="en-GB" smtClean="0"/>
              <a:t>network</a:t>
            </a:r>
            <a:r>
              <a:rPr lang="en-GB" smtClean="0"/>
              <a:t> </a:t>
            </a:r>
            <a:r>
              <a:rPr lang="en-GB" smtClean="0"/>
              <a:t>is</a:t>
            </a:r>
            <a:r>
              <a:rPr lang="en-GB" smtClean="0"/>
              <a:t> idle</a:t>
            </a:r>
            <a:r>
              <a:rPr lang="en-GB" smtClean="0"/>
              <a:t>.</a:t>
            </a:r>
            <a:r>
              <a:rPr lang="en-GB" smtClean="0"/>
              <a:t> </a:t>
            </a:r>
            <a:r>
              <a:rPr lang="en-GB" smtClean="0"/>
              <a:t>Generate</a:t>
            </a:r>
            <a:r>
              <a:rPr lang="en-GB" smtClean="0"/>
              <a:t> </a:t>
            </a:r>
            <a:r>
              <a:rPr lang="en-GB" smtClean="0"/>
              <a:t>both</a:t>
            </a:r>
            <a:r>
              <a:rPr lang="en-GB" smtClean="0"/>
              <a:t> </a:t>
            </a:r>
            <a:r>
              <a:rPr lang="en-GB" smtClean="0"/>
              <a:t>raw</a:t>
            </a:r>
            <a:r>
              <a:rPr lang="en-GB" smtClean="0"/>
              <a:t> </a:t>
            </a:r>
            <a:r>
              <a:rPr lang="en-GB" smtClean="0"/>
              <a:t>results</a:t>
            </a:r>
            <a:r>
              <a:rPr lang="en-GB" smtClean="0"/>
              <a:t> </a:t>
            </a:r>
            <a:r>
              <a:rPr lang="en-GB" smtClean="0"/>
              <a:t>and</a:t>
            </a:r>
            <a:r>
              <a:rPr lang="en-GB" smtClean="0"/>
              <a:t> </a:t>
            </a:r>
            <a:r>
              <a:rPr lang="en-GB" smtClean="0"/>
              <a:t>99th</a:t>
            </a:r>
            <a:r>
              <a:rPr lang="en-GB" smtClean="0"/>
              <a:t> </a:t>
            </a:r>
            <a:r>
              <a:rPr lang="en-GB" smtClean="0"/>
              <a:t>percentile</a:t>
            </a:r>
            <a:r>
              <a:rPr lang="en-GB" smtClean="0"/>
              <a:t> mean</a:t>
            </a:r>
            <a:r>
              <a:rPr lang="en-GB" smtClean="0"/>
              <a:t>. </a:t>
            </a:r>
            <a:r>
              <a:rPr lang="en-GB" smtClean="0"/>
              <a:t> </a:t>
            </a:r>
            <a:r>
              <a:rPr lang="en-GB" smtClean="0"/>
              <a:t>Send</a:t>
            </a:r>
            <a:r>
              <a:rPr lang="en-GB" smtClean="0"/>
              <a:t> </a:t>
            </a:r>
            <a:r>
              <a:rPr lang="en-GB" smtClean="0"/>
              <a:t>measurement</a:t>
            </a:r>
            <a:r>
              <a:rPr lang="en-GB" smtClean="0"/>
              <a:t> </a:t>
            </a:r>
            <a:r>
              <a:rPr lang="en-GB" smtClean="0"/>
              <a:t>results</a:t>
            </a:r>
            <a:r>
              <a:rPr lang="en-GB" smtClean="0"/>
              <a:t> </a:t>
            </a:r>
            <a:r>
              <a:rPr lang="en-GB" smtClean="0"/>
              <a:t>to</a:t>
            </a:r>
            <a:r>
              <a:rPr lang="en-GB" smtClean="0"/>
              <a:t> </a:t>
            </a:r>
            <a:r>
              <a:rPr lang="en-GB" smtClean="0"/>
              <a:t>collector.com</a:t>
            </a:r>
            <a:r>
              <a:rPr lang="en-GB" smtClean="0"/>
              <a:t> </a:t>
            </a:r>
            <a:r>
              <a:rPr lang="en-GB" smtClean="0"/>
              <a:t>in</a:t>
            </a:r>
            <a:r>
              <a:rPr lang="en-GB" smtClean="0"/>
              <a:t> </a:t>
            </a:r>
            <a:r>
              <a:rPr lang="en-GB" smtClean="0"/>
              <a:t>IPFIX</a:t>
            </a:r>
            <a:r>
              <a:rPr lang="en-GB" smtClean="0"/>
              <a:t> format".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Registries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The </a:t>
            </a:r>
            <a:r>
              <a:rPr lang="en-GB" smtClean="0"/>
              <a:t>commnly</a:t>
            </a:r>
            <a:r>
              <a:rPr lang="en-GB" smtClean="0"/>
              <a:t> </a:t>
            </a:r>
            <a:r>
              <a:rPr lang="en-GB" smtClean="0"/>
              <a:t>used</a:t>
            </a:r>
            <a:r>
              <a:rPr lang="en-GB" smtClean="0"/>
              <a:t> </a:t>
            </a:r>
            <a:r>
              <a:rPr lang="en-GB" smtClean="0"/>
              <a:t>metric</a:t>
            </a:r>
            <a:r>
              <a:rPr lang="en-GB" smtClean="0"/>
              <a:t> registry</a:t>
            </a:r>
          </a:p>
          <a:p>
            <a:pPr lvl="1"/>
            <a:r>
              <a:rPr lang="en-GB" smtClean="0"/>
              <a:t>Scheduling</a:t>
            </a:r>
            <a:r>
              <a:rPr lang="en-GB" smtClean="0"/>
              <a:t> registry</a:t>
            </a:r>
          </a:p>
          <a:p>
            <a:pPr lvl="1"/>
            <a:r>
              <a:rPr lang="en-GB" smtClean="0"/>
              <a:t>Environment</a:t>
            </a:r>
            <a:r>
              <a:rPr lang="en-GB" smtClean="0"/>
              <a:t> registry</a:t>
            </a:r>
          </a:p>
          <a:p>
            <a:pPr lvl="1"/>
            <a:r>
              <a:rPr lang="en-GB" smtClean="0"/>
              <a:t>Output-</a:t>
            </a:r>
            <a:r>
              <a:rPr lang="en-GB" smtClean="0"/>
              <a:t>type</a:t>
            </a:r>
            <a:r>
              <a:rPr lang="en-GB" smtClean="0"/>
              <a:t> registry</a:t>
            </a:r>
          </a:p>
          <a:p>
            <a:pPr lvl="1"/>
            <a:r>
              <a:rPr lang="en-GB" smtClean="0"/>
              <a:t>Metric</a:t>
            </a:r>
            <a:r>
              <a:rPr lang="en-GB" smtClean="0"/>
              <a:t> registry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Scheduling Registry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Defines the scheduling strategy for the metric</a:t>
            </a:r>
          </a:p>
          <a:p>
            <a:pPr lvl="1"/>
            <a:r>
              <a:rPr lang="en-GB" dirty="0" smtClean="0"/>
              <a:t>Initial allocations</a:t>
            </a:r>
          </a:p>
          <a:p>
            <a:pPr lvl="2"/>
            <a:r>
              <a:rPr lang="en-GB" dirty="0" smtClean="0"/>
              <a:t>Singleton (additional input time of execution)</a:t>
            </a:r>
          </a:p>
          <a:p>
            <a:pPr lvl="2"/>
            <a:r>
              <a:rPr lang="en-GB" dirty="0" smtClean="0"/>
              <a:t>Periodic (additional parameters, initial time, end time and rate)</a:t>
            </a:r>
          </a:p>
          <a:p>
            <a:pPr lvl="2"/>
            <a:r>
              <a:rPr lang="en-GB" dirty="0" smtClean="0"/>
              <a:t>Poisson (additional parameters, initial time, end time and rate)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Environment Registry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Defines the conditions where the metric is to be executed.</a:t>
            </a:r>
          </a:p>
          <a:p>
            <a:pPr lvl="1"/>
            <a:r>
              <a:rPr lang="en-GB" dirty="0" smtClean="0"/>
              <a:t>Initial allocations</a:t>
            </a:r>
          </a:p>
          <a:p>
            <a:pPr lvl="2"/>
            <a:r>
              <a:rPr lang="en-GB" dirty="0" smtClean="0"/>
              <a:t>Undefined: no additional environment settings are provided</a:t>
            </a:r>
          </a:p>
          <a:p>
            <a:pPr lvl="2"/>
            <a:r>
              <a:rPr lang="en-GB" dirty="0" smtClean="0"/>
              <a:t>No-cross traffic: </a:t>
            </a:r>
            <a:r>
              <a:rPr lang="es-ES_tradnl" dirty="0" err="1" smtClean="0"/>
              <a:t>The</a:t>
            </a:r>
            <a:r>
              <a:rPr lang="es-ES_tradnl" dirty="0" smtClean="0"/>
              <a:t> "No cross </a:t>
            </a:r>
            <a:r>
              <a:rPr lang="es-ES_tradnl" dirty="0" err="1" smtClean="0"/>
              <a:t>traffic</a:t>
            </a:r>
            <a:r>
              <a:rPr lang="es-ES_tradnl" dirty="0" smtClean="0"/>
              <a:t>" </a:t>
            </a:r>
            <a:r>
              <a:rPr lang="es-ES_tradnl" dirty="0" err="1" smtClean="0"/>
              <a:t>condition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satisfied</a:t>
            </a:r>
            <a:r>
              <a:rPr lang="es-ES_tradnl" dirty="0" smtClean="0"/>
              <a:t> </a:t>
            </a:r>
            <a:r>
              <a:rPr lang="es-ES_tradnl" dirty="0" err="1" smtClean="0"/>
              <a:t>when</a:t>
            </a:r>
            <a:r>
              <a:rPr lang="es-ES_tradnl" dirty="0" smtClean="0"/>
              <a:t>, </a:t>
            </a:r>
            <a:r>
              <a:rPr lang="es-ES_tradnl" dirty="0" err="1" smtClean="0"/>
              <a:t>during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5 </a:t>
            </a:r>
            <a:r>
              <a:rPr lang="es-ES_tradnl" dirty="0" err="1" smtClean="0"/>
              <a:t>seconds</a:t>
            </a:r>
            <a:r>
              <a:rPr lang="es-ES_tradnl" dirty="0" smtClean="0"/>
              <a:t> </a:t>
            </a:r>
            <a:r>
              <a:rPr lang="es-ES_tradnl" dirty="0" err="1" smtClean="0"/>
              <a:t>preceding</a:t>
            </a:r>
            <a:r>
              <a:rPr lang="es-ES_tradnl" dirty="0" smtClean="0"/>
              <a:t> </a:t>
            </a:r>
            <a:r>
              <a:rPr lang="es-ES_tradnl" dirty="0" err="1" smtClean="0"/>
              <a:t>measurement</a:t>
            </a:r>
            <a:r>
              <a:rPr lang="es-ES_tradnl" dirty="0" smtClean="0"/>
              <a:t> </a:t>
            </a:r>
            <a:r>
              <a:rPr lang="es-ES_tradnl" dirty="0" err="1" smtClean="0"/>
              <a:t>of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metric</a:t>
            </a:r>
            <a:r>
              <a:rPr lang="es-ES_tradnl" dirty="0" smtClean="0"/>
              <a:t>:</a:t>
            </a:r>
          </a:p>
          <a:p>
            <a:pPr lvl="3"/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r>
              <a:rPr lang="es-ES_tradnl" dirty="0" smtClean="0"/>
              <a:t> </a:t>
            </a:r>
            <a:r>
              <a:rPr lang="es-ES_tradnl" dirty="0" err="1" smtClean="0"/>
              <a:t>of</a:t>
            </a:r>
            <a:r>
              <a:rPr lang="es-ES_tradnl" dirty="0" smtClean="0"/>
              <a:t> </a:t>
            </a:r>
            <a:r>
              <a:rPr lang="es-ES_tradnl" dirty="0" err="1" smtClean="0"/>
              <a:t>traffic</a:t>
            </a:r>
            <a:r>
              <a:rPr lang="es-ES_tradnl" dirty="0" smtClean="0"/>
              <a:t> </a:t>
            </a:r>
            <a:r>
              <a:rPr lang="es-ES_tradnl" dirty="0" err="1" smtClean="0"/>
              <a:t>flowing</a:t>
            </a:r>
            <a:r>
              <a:rPr lang="es-ES_tradnl" dirty="0" smtClean="0"/>
              <a:t> </a:t>
            </a:r>
            <a:r>
              <a:rPr lang="es-ES_tradnl" dirty="0" err="1" smtClean="0"/>
              <a:t>through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interface</a:t>
            </a:r>
            <a:r>
              <a:rPr lang="es-ES_tradnl" dirty="0" smtClean="0"/>
              <a:t> </a:t>
            </a:r>
            <a:r>
              <a:rPr lang="es-ES_tradnl" dirty="0" err="1" smtClean="0"/>
              <a:t>that</a:t>
            </a:r>
            <a:r>
              <a:rPr lang="es-ES_tradnl" dirty="0" smtClean="0"/>
              <a:t> </a:t>
            </a:r>
            <a:r>
              <a:rPr lang="es-ES_tradnl" dirty="0" err="1" smtClean="0"/>
              <a:t>will</a:t>
            </a:r>
            <a:r>
              <a:rPr lang="es-ES_tradnl" dirty="0" smtClean="0"/>
              <a:t> be </a:t>
            </a:r>
            <a:r>
              <a:rPr lang="es-ES_tradnl" dirty="0" err="1" smtClean="0"/>
              <a:t>used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send</a:t>
            </a:r>
            <a:r>
              <a:rPr lang="es-ES_tradnl" dirty="0" smtClean="0"/>
              <a:t> </a:t>
            </a:r>
            <a:r>
              <a:rPr lang="es-ES_tradnl" dirty="0" err="1" smtClean="0"/>
              <a:t>measurement</a:t>
            </a:r>
            <a:r>
              <a:rPr lang="es-ES_tradnl" dirty="0" smtClean="0"/>
              <a:t> </a:t>
            </a:r>
            <a:r>
              <a:rPr lang="es-ES_tradnl" dirty="0" err="1" smtClean="0"/>
              <a:t>packets</a:t>
            </a:r>
            <a:r>
              <a:rPr lang="es-ES_tradnl" dirty="0" smtClean="0"/>
              <a:t> in </a:t>
            </a:r>
            <a:r>
              <a:rPr lang="es-ES_tradnl" dirty="0" err="1" smtClean="0"/>
              <a:t>either</a:t>
            </a:r>
            <a:r>
              <a:rPr lang="es-ES_tradnl" dirty="0" smtClean="0"/>
              <a:t> </a:t>
            </a:r>
            <a:r>
              <a:rPr lang="es-ES_tradnl" dirty="0" err="1" smtClean="0"/>
              <a:t>direction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less</a:t>
            </a:r>
            <a:r>
              <a:rPr lang="es-ES_tradnl" dirty="0" smtClean="0"/>
              <a:t> </a:t>
            </a:r>
            <a:r>
              <a:rPr lang="es-ES_tradnl" dirty="0" err="1" smtClean="0"/>
              <a:t>than</a:t>
            </a:r>
            <a:r>
              <a:rPr lang="es-ES_tradnl" dirty="0" smtClean="0"/>
              <a:t> a </a:t>
            </a:r>
            <a:r>
              <a:rPr lang="es-ES_tradnl" dirty="0" err="1" smtClean="0"/>
              <a:t>threshold</a:t>
            </a:r>
            <a:r>
              <a:rPr lang="es-ES_tradnl" dirty="0" smtClean="0"/>
              <a:t> </a:t>
            </a:r>
            <a:r>
              <a:rPr lang="es-ES_tradnl" dirty="0" err="1" smtClean="0"/>
              <a:t>value</a:t>
            </a:r>
            <a:r>
              <a:rPr lang="es-ES_tradnl" dirty="0" smtClean="0"/>
              <a:t> </a:t>
            </a:r>
            <a:r>
              <a:rPr lang="es-ES_tradnl" dirty="0" err="1" smtClean="0"/>
              <a:t>of</a:t>
            </a:r>
            <a:r>
              <a:rPr lang="es-ES_tradnl" dirty="0" smtClean="0"/>
              <a:t> 1% </a:t>
            </a:r>
            <a:r>
              <a:rPr lang="es-ES_tradnl" dirty="0" err="1" smtClean="0"/>
              <a:t>of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line</a:t>
            </a:r>
            <a:r>
              <a:rPr lang="es-ES_tradnl" dirty="0" smtClean="0"/>
              <a:t> </a:t>
            </a:r>
            <a:r>
              <a:rPr lang="es-ES_tradnl" dirty="0" err="1" smtClean="0"/>
              <a:t>rate</a:t>
            </a:r>
            <a:r>
              <a:rPr lang="es-ES_tradnl" dirty="0" smtClean="0"/>
              <a:t> </a:t>
            </a:r>
            <a:r>
              <a:rPr lang="es-ES_tradnl" dirty="0" err="1" smtClean="0"/>
              <a:t>of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aforementioned</a:t>
            </a:r>
            <a:r>
              <a:rPr lang="es-ES_tradnl" dirty="0"/>
              <a:t> </a:t>
            </a:r>
            <a:r>
              <a:rPr lang="es-ES_tradnl" dirty="0" err="1" smtClean="0"/>
              <a:t>interface</a:t>
            </a:r>
            <a:r>
              <a:rPr lang="es-ES_tradnl" dirty="0" smtClean="0"/>
              <a:t>.</a:t>
            </a:r>
          </a:p>
          <a:p>
            <a:pPr lvl="2"/>
            <a:endParaRPr lang="en-GB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Output-type Registry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Defines the type of output the metric produces, either raw or some statistics.</a:t>
            </a:r>
          </a:p>
          <a:p>
            <a:pPr lvl="1"/>
            <a:r>
              <a:rPr lang="en-GB" dirty="0" smtClean="0"/>
              <a:t>Initial allocations</a:t>
            </a:r>
          </a:p>
          <a:p>
            <a:pPr lvl="2"/>
            <a:r>
              <a:rPr lang="en-GB" dirty="0" smtClean="0"/>
              <a:t>Raw: the raw output of the test</a:t>
            </a:r>
          </a:p>
          <a:p>
            <a:pPr lvl="2"/>
            <a:r>
              <a:rPr lang="en-GB" dirty="0" err="1" smtClean="0"/>
              <a:t>Xth</a:t>
            </a:r>
            <a:r>
              <a:rPr lang="en-GB" dirty="0" smtClean="0"/>
              <a:t> percentile interval</a:t>
            </a:r>
          </a:p>
          <a:p>
            <a:pPr lvl="2"/>
            <a:r>
              <a:rPr lang="en-GB" dirty="0" err="1" smtClean="0"/>
              <a:t>Xth</a:t>
            </a:r>
            <a:r>
              <a:rPr lang="en-GB" dirty="0" smtClean="0"/>
              <a:t> percentile mean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Metric Registry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Two approaches:</a:t>
            </a:r>
          </a:p>
          <a:p>
            <a:pPr lvl="1"/>
            <a:r>
              <a:rPr lang="en-GB" dirty="0" smtClean="0"/>
              <a:t>Independent registries, the metric being one more</a:t>
            </a:r>
          </a:p>
          <a:p>
            <a:pPr lvl="2"/>
            <a:r>
              <a:rPr lang="en-GB" dirty="0" smtClean="0"/>
              <a:t>The metric registry entries are simply metric IDs</a:t>
            </a:r>
          </a:p>
          <a:p>
            <a:pPr lvl="2"/>
            <a:r>
              <a:rPr lang="en-GB" dirty="0" smtClean="0"/>
              <a:t>A test is defined with as the </a:t>
            </a:r>
            <a:r>
              <a:rPr lang="en-GB" dirty="0" err="1" smtClean="0"/>
              <a:t>tuple</a:t>
            </a:r>
            <a:r>
              <a:rPr lang="en-GB" dirty="0" smtClean="0"/>
              <a:t> (metric, scheduling, Output-type, Environment)</a:t>
            </a:r>
          </a:p>
          <a:p>
            <a:pPr lvl="2"/>
            <a:r>
              <a:rPr lang="en-GB" dirty="0" smtClean="0"/>
              <a:t>Possible explosion (implementation side) due to combinations</a:t>
            </a:r>
          </a:p>
          <a:p>
            <a:pPr lvl="1"/>
            <a:r>
              <a:rPr lang="en-GB" dirty="0" smtClean="0"/>
              <a:t>Sub-registries of the metric registry.</a:t>
            </a:r>
          </a:p>
          <a:p>
            <a:pPr lvl="2"/>
            <a:r>
              <a:rPr lang="en-GB" dirty="0" smtClean="0"/>
              <a:t>Each entry of the metric registry fully defines a test</a:t>
            </a:r>
          </a:p>
          <a:p>
            <a:pPr lvl="2"/>
            <a:r>
              <a:rPr lang="en-GB" dirty="0" smtClean="0"/>
              <a:t>The metric registry has the following entries:</a:t>
            </a:r>
          </a:p>
          <a:p>
            <a:pPr lvl="3"/>
            <a:r>
              <a:rPr lang="en-GB" dirty="0" smtClean="0"/>
              <a:t>Metric ID</a:t>
            </a:r>
          </a:p>
          <a:p>
            <a:pPr lvl="3"/>
            <a:r>
              <a:rPr lang="en-GB" dirty="0" smtClean="0"/>
              <a:t>Scheduling (value out of the Scheduling sub-registry)</a:t>
            </a:r>
          </a:p>
          <a:p>
            <a:pPr lvl="3"/>
            <a:r>
              <a:rPr lang="en-GB" dirty="0" smtClean="0"/>
              <a:t>Output-Type (value out of the Output-Type sub registry)</a:t>
            </a:r>
          </a:p>
          <a:p>
            <a:pPr lvl="3"/>
            <a:r>
              <a:rPr lang="en-GB" dirty="0" smtClean="0"/>
              <a:t>Environment (value out of the Environment sub registry(</a:t>
            </a:r>
          </a:p>
          <a:p>
            <a:pPr lvl="2"/>
            <a:r>
              <a:rPr lang="en-GB" dirty="0"/>
              <a:t>C</a:t>
            </a:r>
            <a:r>
              <a:rPr lang="en-GB" dirty="0" smtClean="0"/>
              <a:t>ombinations are defined explicitly, possible explosion of entries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636</Words>
  <Application>Microsoft Macintosh PowerPoint</Application>
  <PresentationFormat>Presentación en pantalla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A registry for IPPM metrics</vt:lpstr>
      <vt:lpstr>Motivation</vt:lpstr>
      <vt:lpstr>Well-defined and operational metrics </vt:lpstr>
      <vt:lpstr>Information to be conveyed</vt:lpstr>
      <vt:lpstr>Registries</vt:lpstr>
      <vt:lpstr>Scheduling Registry</vt:lpstr>
      <vt:lpstr>Environment Registry</vt:lpstr>
      <vt:lpstr>Output-type Registry</vt:lpstr>
      <vt:lpstr>Metric Registry</vt:lpstr>
      <vt:lpstr>Metric registry</vt:lpstr>
    </vt:vector>
  </TitlesOfParts>
  <Company>uc3m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registry for IPPM metrics</dc:title>
  <dc:creator>marcelo bagnulo braun</dc:creator>
  <cp:lastModifiedBy>marcelo bagnulo braun</cp:lastModifiedBy>
  <cp:revision>5</cp:revision>
  <dcterms:created xsi:type="dcterms:W3CDTF">2013-02-09T16:48:26Z</dcterms:created>
  <dcterms:modified xsi:type="dcterms:W3CDTF">2013-02-09T18:12:52Z</dcterms:modified>
</cp:coreProperties>
</file>