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5" r:id="rId5"/>
    <p:sldId id="267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32" d="100"/>
          <a:sy n="132" d="100"/>
        </p:scale>
        <p:origin x="-10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3/8/2013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864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3/8/2013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731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3/8/2013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71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3/8/2013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16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3/8/2013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188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3/8/2013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352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3/8/2013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021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3/8/2013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91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3/8/2013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05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3/8/2013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665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3/8/2013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040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2F16C-4B06-466D-A033-DD1A3032A6AA}" type="datetimeFigureOut">
              <a:rPr lang="en-US" smtClean="0"/>
              <a:t>3/8/2013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190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1"/>
            <a:ext cx="7772400" cy="2000250"/>
          </a:xfrm>
        </p:spPr>
        <p:txBody>
          <a:bodyPr>
            <a:normAutofit/>
          </a:bodyPr>
          <a:lstStyle/>
          <a:p>
            <a:r>
              <a:rPr lang="en-US" dirty="0" smtClean="0"/>
              <a:t>JSON </a:t>
            </a:r>
            <a:r>
              <a:rPr lang="en-US" dirty="0" smtClean="0"/>
              <a:t>Private </a:t>
            </a:r>
            <a:r>
              <a:rPr lang="en-US" dirty="0"/>
              <a:t>and Symmetric Key</a:t>
            </a:r>
            <a:br>
              <a:rPr lang="en-US" dirty="0"/>
            </a:br>
            <a:r>
              <a:rPr lang="en-US" sz="2800" dirty="0"/>
              <a:t>draft-jones-jose-json-private-and-symmetric-key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Mike Jones</a:t>
            </a:r>
          </a:p>
          <a:p>
            <a:r>
              <a:rPr lang="en-US" dirty="0">
                <a:solidFill>
                  <a:schemeClr val="tx1"/>
                </a:solidFill>
              </a:rPr>
              <a:t>March 13, </a:t>
            </a:r>
            <a:r>
              <a:rPr lang="en-US" dirty="0" smtClean="0">
                <a:solidFill>
                  <a:schemeClr val="tx1"/>
                </a:solidFill>
              </a:rPr>
              <a:t>2013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IETF 86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1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JSON representation for </a:t>
            </a:r>
            <a:r>
              <a:rPr lang="en-US" dirty="0" smtClean="0"/>
              <a:t>private and symmetric keys</a:t>
            </a:r>
          </a:p>
          <a:p>
            <a:pPr lvl="1"/>
            <a:r>
              <a:rPr lang="en-US" dirty="0" smtClean="0"/>
              <a:t>Symmetric keys added since IETF 85 per WG request</a:t>
            </a:r>
            <a:endParaRPr lang="en-US" dirty="0" smtClean="0"/>
          </a:p>
          <a:p>
            <a:r>
              <a:rPr lang="en-US" dirty="0" smtClean="0"/>
              <a:t>Complements JWK public key representations</a:t>
            </a:r>
          </a:p>
          <a:p>
            <a:pPr lvl="1"/>
            <a:r>
              <a:rPr lang="en-US" dirty="0" smtClean="0"/>
              <a:t>Written as an extension to JWK</a:t>
            </a:r>
            <a:endParaRPr lang="en-US" dirty="0"/>
          </a:p>
          <a:p>
            <a:r>
              <a:rPr lang="en-US" i="1" dirty="0" smtClean="0"/>
              <a:t>Created in </a:t>
            </a:r>
            <a:r>
              <a:rPr lang="en-US" i="1" dirty="0" smtClean="0"/>
              <a:t>response to interest by W3C WebCrypto </a:t>
            </a:r>
            <a:r>
              <a:rPr lang="en-US" i="1" dirty="0" smtClean="0"/>
              <a:t>WG</a:t>
            </a:r>
          </a:p>
          <a:p>
            <a:r>
              <a:rPr lang="en-US" i="1" dirty="0" smtClean="0"/>
              <a:t>Also created to meet needs of XMPP use case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1614727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Elliptic </a:t>
            </a:r>
            <a:r>
              <a:rPr lang="en-US" dirty="0" smtClean="0"/>
              <a:t>Curve Private Key </a:t>
            </a:r>
            <a:r>
              <a:rPr lang="en-US" dirty="0" smtClean="0"/>
              <a:t>Example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{"alg":"EC",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"crv":"P-256",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"x":"MKBCTNIcKUSDii11ySs3526iDZ8AiTo7Tu6KPAqv7D4",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"y":"4Etl6SRW2YiLUrN5vfvVHuhp7x8PxltmWWlbbM4IFyM",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"d":"870MB6gfuTJ4HtUnUvYMyJpr5eUZNP4Bk43bVdj3eAE",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"use":"enc",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"kid":"1"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721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eaLnBrk="1" hangingPunct="1"/>
            <a:r>
              <a:rPr lang="en-US" dirty="0" smtClean="0"/>
              <a:t>RSA </a:t>
            </a:r>
            <a:r>
              <a:rPr lang="en-US" dirty="0" smtClean="0"/>
              <a:t>Private Key Example</a:t>
            </a:r>
            <a:endParaRPr lang="en-US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170" dirty="0" smtClean="0">
                <a:latin typeface="Courier New" pitchFamily="49" charset="0"/>
                <a:cs typeface="Courier New" pitchFamily="49" charset="0"/>
              </a:rPr>
              <a:t>{"alg":"RSA",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"</a:t>
            </a:r>
            <a:r>
              <a:rPr lang="en-US" sz="1170" dirty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1170" dirty="0">
                <a:latin typeface="Courier New" pitchFamily="49" charset="0"/>
                <a:cs typeface="Courier New" pitchFamily="49" charset="0"/>
              </a:rPr>
              <a:t>":"0vx7agoebGcQSuuPiLJXZptN9nndrQmbXEps2aiAFbWhM78LhWx4cbbfAAtVT86zwu1RK7aPFFxuhDR1L6tS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  oc_BJECPebWKRXjBZCiFV4n3oknjhMstn64tZ_2W-5JsGY4Hc5n9yBXArwl93lqt7_RN5w6Cf0h4QyQ5v-65YGj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  QR0_FDW2QvzqY368QQMicAtaSqzs8KJZgnYb9c7d0zgdAZHzu6qMQvRL5hajrn1n91CbOpbISD08qNLyrdkt-bF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  TWhAI4vMQFh6WeZu0fM4lFd2NcRwr3XPksINHaQ-G_xBniIqbw0Ls1jF44-csFCur-kEgU8awapJzKnqDKgw",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"</a:t>
            </a:r>
            <a:r>
              <a:rPr lang="en-US" sz="1170" dirty="0"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1170" dirty="0">
                <a:latin typeface="Courier New" pitchFamily="49" charset="0"/>
                <a:cs typeface="Courier New" pitchFamily="49" charset="0"/>
              </a:rPr>
              <a:t>":"AQAB",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"</a:t>
            </a:r>
            <a:r>
              <a:rPr lang="en-US" sz="1170" dirty="0">
                <a:latin typeface="Courier New" pitchFamily="49" charset="0"/>
                <a:cs typeface="Courier New" pitchFamily="49" charset="0"/>
              </a:rPr>
              <a:t>d</a:t>
            </a:r>
            <a:r>
              <a:rPr lang="en-US" sz="1170" dirty="0">
                <a:latin typeface="Courier New" pitchFamily="49" charset="0"/>
                <a:cs typeface="Courier New" pitchFamily="49" charset="0"/>
              </a:rPr>
              <a:t>":"X4cTteJY_gn4FYPsXB8rdXix5vwsg1FLN5E3EaG6RJoVH-HLLKD9M7dx5oo7GURknchnrRweUkC7hT5fJLM0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  WbFAKNLWY2vv7B6NqXSzUvxT0_YSfqijwp3RTzlBaCxWp4doFk5N2o8Gy_nHNKroADIkJ46pRUohsXywbReAdYa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  MwFs9tv8d_cPVY3i07a3t8MN6TNwm0dSawm9v47UiCl3Sk5ZiG7xojPLu4sbg1U2jx4IBTNBznbJSzFHK66jT8b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  gkuqsk0GjskDJk19Z4qwjwbsnn4j2WBii3RL-Us2lGVkY8fkFzme1z0HbIkfz0Y6mqnOYtqc0X4jfcKoAC8Q",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"</a:t>
            </a:r>
            <a:r>
              <a:rPr lang="en-US" sz="1170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1170" dirty="0">
                <a:latin typeface="Courier New" pitchFamily="49" charset="0"/>
                <a:cs typeface="Courier New" pitchFamily="49" charset="0"/>
              </a:rPr>
              <a:t>":"83i-7IvMGXoMXCskv73TKr8637FiO7Z27zv8oj6pbWUQyLPQBQxtPVnwD20R-60eTDmD2ujnMt5PoqMrm8Rf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  mNhVWDtjjMmCMjOpSXicFHj7XOuVIYQyqVWlWEh6dN36GVZYk93N8Bc9vY41xy8B9RzzOGVQzXvNEvn7O0nVbfs",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"</a:t>
            </a:r>
            <a:r>
              <a:rPr lang="en-US" sz="1170" dirty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sz="1170" dirty="0">
                <a:latin typeface="Courier New" pitchFamily="49" charset="0"/>
                <a:cs typeface="Courier New" pitchFamily="49" charset="0"/>
              </a:rPr>
              <a:t>":"3dfOR9cuYq-0S-mkFLzgItgMEfFzB2q3hWehMuG0oCuqnb3vobLyumqjVZQO1dIrdwgTnCdpYzBcOfW5r370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  AFXjiWft_NGEiovonizhKpo9VVS78TzFgxkIdrecRezsZ-1kYd_s1qDbxtkDEgfAITAG9LUnADun4vIcb6yelxk",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"</a:t>
            </a:r>
            <a:r>
              <a:rPr lang="en-US" sz="1170" dirty="0">
                <a:latin typeface="Courier New" pitchFamily="49" charset="0"/>
                <a:cs typeface="Courier New" pitchFamily="49" charset="0"/>
              </a:rPr>
              <a:t>dp</a:t>
            </a:r>
            <a:r>
              <a:rPr lang="en-US" sz="1170" dirty="0">
                <a:latin typeface="Courier New" pitchFamily="49" charset="0"/>
                <a:cs typeface="Courier New" pitchFamily="49" charset="0"/>
              </a:rPr>
              <a:t>":"G4sPXkc6Ya9y8oJW9_ILj4xuppu0lzi_H7VTkS8xj5SdX3coE0oimYwxIi2emTAue0UOa5dpgFGyBJ4c8tQ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  2VF402XRugKDTP8akYhFo5tAA77Qe_NmtuYZc3C3m3I24G2GvR5sSDxUyAN2zq8Lfn9EUms6rY3Ob8YeiKkTiBj0",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"</a:t>
            </a:r>
            <a:r>
              <a:rPr lang="en-US" sz="1170" dirty="0">
                <a:latin typeface="Courier New" pitchFamily="49" charset="0"/>
                <a:cs typeface="Courier New" pitchFamily="49" charset="0"/>
              </a:rPr>
              <a:t>dq</a:t>
            </a:r>
            <a:r>
              <a:rPr lang="en-US" sz="1170" dirty="0">
                <a:latin typeface="Courier New" pitchFamily="49" charset="0"/>
                <a:cs typeface="Courier New" pitchFamily="49" charset="0"/>
              </a:rPr>
              <a:t>":"s9lAH9fggBsoFR8Oac2R_E2gw282rT2kGOAhvIllETE1efrA6huUUvMfBcMpn8lqeW6vzznYY5SSQF7pMdC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  _agI3nG8Ibp1BUb0JUiraRNqUfLhcQb_d9GF4Dh7e74WbRsobRonujTYN1xCaP6TO61jvWrX-L18txXw494Q_cgk",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"</a:t>
            </a:r>
            <a:r>
              <a:rPr lang="en-US" sz="1170" dirty="0">
                <a:latin typeface="Courier New" pitchFamily="49" charset="0"/>
                <a:cs typeface="Courier New" pitchFamily="49" charset="0"/>
              </a:rPr>
              <a:t>qi</a:t>
            </a:r>
            <a:r>
              <a:rPr lang="en-US" sz="1170" dirty="0">
                <a:latin typeface="Courier New" pitchFamily="49" charset="0"/>
                <a:cs typeface="Courier New" pitchFamily="49" charset="0"/>
              </a:rPr>
              <a:t>":"GyM_p6JrXySiz1toFgKbWV-JdI3jQ4ypu9rbMWx3rQJBfmt0FoYzgUIZEVFEcOqwemRN81zoDAaa-Bk0KWN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  GDjJHZDdDmFhW3AN7lI-puxk_mHZGJ11rxyR8O55XLSe3SPmRfKwZI6yU24ZxvQKFYItdldUKGzO6Ia6zTKhAVRU",</a:t>
            </a:r>
          </a:p>
          <a:p>
            <a:pPr marL="0" indent="0">
              <a:buNone/>
            </a:pPr>
            <a:r>
              <a:rPr lang="en-US" sz="1170" dirty="0">
                <a:latin typeface="Courier New" pitchFamily="49" charset="0"/>
                <a:cs typeface="Courier New" pitchFamily="49" charset="0"/>
              </a:rPr>
              <a:t> "kid":"2011-04-29"</a:t>
            </a:r>
          </a:p>
          <a:p>
            <a:pPr marL="0" indent="0">
              <a:buNone/>
            </a:pPr>
            <a:r>
              <a:rPr lang="en-US" sz="117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75671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Symmetric Key Example</a:t>
            </a:r>
            <a:endParaRPr lang="en-US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{"kty":"oct",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alg":"A128KW",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"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k":"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GawgguFyGrWKav7AX4VKUg"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880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Request for WG Action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Request WG decision to: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dopt </a:t>
            </a:r>
            <a:r>
              <a:rPr lang="en-US" dirty="0" smtClean="0"/>
              <a:t>spec as </a:t>
            </a:r>
            <a:r>
              <a:rPr lang="en-US" dirty="0" smtClean="0"/>
              <a:t>WG </a:t>
            </a:r>
            <a:r>
              <a:rPr lang="en-US" dirty="0" smtClean="0"/>
              <a:t>draft</a:t>
            </a:r>
          </a:p>
          <a:p>
            <a:pPr lvl="2"/>
            <a:r>
              <a:rPr lang="en-US" dirty="0" smtClean="0"/>
              <a:t>(once rechartering is complete)</a:t>
            </a:r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Related </a:t>
            </a:r>
            <a:r>
              <a:rPr lang="en-US" dirty="0" smtClean="0"/>
              <a:t>decision:</a:t>
            </a:r>
            <a:endParaRPr lang="en-US" dirty="0" smtClean="0"/>
          </a:p>
          <a:p>
            <a:pPr lvl="1"/>
            <a:r>
              <a:rPr lang="en-US" dirty="0" smtClean="0"/>
              <a:t>Should this spec be folded into JWK &amp; JWA specs?</a:t>
            </a:r>
          </a:p>
          <a:p>
            <a:pPr lvl="1"/>
            <a:r>
              <a:rPr lang="en-US" dirty="0" smtClean="0"/>
              <a:t>The charter will allow us to, or to keep it separate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75039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260</Words>
  <Application>Microsoft Office PowerPoint</Application>
  <PresentationFormat>On-screen Show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JSON Private and Symmetric Key draft-jones-jose-json-private-and-symmetric-key</vt:lpstr>
      <vt:lpstr>Overview</vt:lpstr>
      <vt:lpstr>Elliptic Curve Private Key Example </vt:lpstr>
      <vt:lpstr>RSA Private Key Example</vt:lpstr>
      <vt:lpstr>Symmetric Key Example</vt:lpstr>
      <vt:lpstr>Request for WG Action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JSON Serialization Specifications: JWS JSON Serialization JWE JSON Serialization</dc:title>
  <dc:creator>Mike Jones</dc:creator>
  <cp:lastModifiedBy>Mike Jones</cp:lastModifiedBy>
  <cp:revision>28</cp:revision>
  <dcterms:created xsi:type="dcterms:W3CDTF">2012-08-01T06:39:06Z</dcterms:created>
  <dcterms:modified xsi:type="dcterms:W3CDTF">2013-03-09T00:53:31Z</dcterms:modified>
</cp:coreProperties>
</file>