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60" r:id="rId5"/>
    <p:sldId id="258" r:id="rId6"/>
    <p:sldId id="263" r:id="rId7"/>
    <p:sldId id="262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431" autoAdjust="0"/>
  </p:normalViewPr>
  <p:slideViewPr>
    <p:cSldViewPr>
      <p:cViewPr>
        <p:scale>
          <a:sx n="66" d="100"/>
          <a:sy n="66" d="100"/>
        </p:scale>
        <p:origin x="-209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894DD-4BD6-4880-9C7E-E3A8655B9017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01839-8339-44C4-BA85-785EF06D9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34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Major</a:t>
            </a:r>
            <a:r>
              <a:rPr lang="en-US" baseline="0" dirty="0" smtClean="0"/>
              <a:t> issues that need to be dealt with in the upcoming update for JSON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01839-8339-44C4-BA85-785EF06D960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73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01839-8339-44C4-BA85-785EF06D96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612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Parsers do not have good security properties</a:t>
            </a:r>
          </a:p>
          <a:p>
            <a:r>
              <a:rPr lang="en-US" dirty="0" smtClean="0"/>
              <a:t>Whitespace can be dealt with by simple re-writes of the grammar</a:t>
            </a:r>
            <a:r>
              <a:rPr lang="en-US" baseline="0" dirty="0" smtClean="0"/>
              <a:t> to only allow in specific locations</a:t>
            </a:r>
          </a:p>
          <a:p>
            <a:r>
              <a:rPr lang="en-US" baseline="0" dirty="0" smtClean="0"/>
              <a:t>Hashing problem for composed objects if cannot get good delimitation on where a JSON object starts and stops.  Means that may need to do a parser that returns number of characters used at the end rather than ignoring extra data on the end.</a:t>
            </a:r>
          </a:p>
          <a:p>
            <a:r>
              <a:rPr lang="en-US" baseline="0" dirty="0" smtClean="0"/>
              <a:t>ASN.1 compilers deal with numerical precision in the schema not in floating.   Native Integer vs. Huge Integer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01839-8339-44C4-BA85-785EF06D96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82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ASN.1 has</a:t>
            </a:r>
            <a:r>
              <a:rPr lang="en-US" baseline="0" dirty="0" smtClean="0"/>
              <a:t> schema dependencies as well – some are worse as you MUST have schema before you can </a:t>
            </a:r>
            <a:r>
              <a:rPr lang="en-US" baseline="0" dirty="0" err="1" smtClean="0"/>
              <a:t>canonicalize</a:t>
            </a:r>
            <a:endParaRPr lang="en-US" baseline="0" dirty="0" smtClean="0"/>
          </a:p>
          <a:p>
            <a:r>
              <a:rPr lang="en-US" baseline="0" dirty="0" smtClean="0"/>
              <a:t>Different UTF-? And Unicode normalization affects encoding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01839-8339-44C4-BA85-785EF06D96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62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87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8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45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50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03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44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97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8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2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3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38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6EFA9-3D28-40F2-9A11-A9F1F8D9E352}" type="datetimeFigureOut">
              <a:rPr lang="en-US" smtClean="0"/>
              <a:t>3/9/2013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C9487-9291-4C63-B524-EB794591C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16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JSON and Security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Jim </a:t>
            </a:r>
            <a:r>
              <a:rPr lang="en-US" dirty="0" err="1" smtClean="0"/>
              <a:t>Schaad</a:t>
            </a:r>
            <a:endParaRPr lang="en-US" dirty="0" smtClean="0"/>
          </a:p>
          <a:p>
            <a:r>
              <a:rPr lang="en-US" dirty="0" smtClean="0"/>
              <a:t>August Cellars</a:t>
            </a:r>
          </a:p>
          <a:p>
            <a:r>
              <a:rPr lang="en-US" dirty="0" smtClean="0"/>
              <a:t>NOT JOSE CHAIR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086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MUST have single name in any context</a:t>
            </a:r>
          </a:p>
          <a:p>
            <a:r>
              <a:rPr lang="en-US" dirty="0" smtClean="0"/>
              <a:t>Well defined JSON</a:t>
            </a:r>
          </a:p>
          <a:p>
            <a:r>
              <a:rPr lang="en-US" dirty="0" smtClean="0"/>
              <a:t>Canonicalization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18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Text states</a:t>
            </a:r>
          </a:p>
          <a:p>
            <a:pPr lvl="1"/>
            <a:r>
              <a:rPr lang="en-US" dirty="0" smtClean="0"/>
              <a:t>The names within an object SHOULD be unique.</a:t>
            </a:r>
          </a:p>
          <a:p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Not clear what happens if name is re-used.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The names within an object MUST be unique.</a:t>
            </a:r>
          </a:p>
          <a:p>
            <a:pPr lvl="1"/>
            <a:r>
              <a:rPr lang="en-US" dirty="0" smtClean="0"/>
              <a:t>Parser needs to error if names are not </a:t>
            </a:r>
            <a:r>
              <a:rPr lang="en-US" dirty="0" smtClean="0"/>
              <a:t>unique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099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 Defined JSON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a “well-defined” JSON object look like</a:t>
            </a:r>
          </a:p>
          <a:p>
            <a:r>
              <a:rPr lang="en-US" dirty="0" smtClean="0"/>
              <a:t>Leading and Trailing Whitespace</a:t>
            </a:r>
          </a:p>
          <a:p>
            <a:r>
              <a:rPr lang="en-US" dirty="0" smtClean="0"/>
              <a:t>JSON Parsers which allow garbage at the end</a:t>
            </a:r>
          </a:p>
          <a:p>
            <a:pPr lvl="1"/>
            <a:r>
              <a:rPr lang="en-US" dirty="0" smtClean="0"/>
              <a:t>{“</a:t>
            </a:r>
            <a:r>
              <a:rPr lang="en-US" dirty="0" err="1" smtClean="0"/>
              <a:t>key”:”Value</a:t>
            </a:r>
            <a:r>
              <a:rPr lang="en-US" dirty="0" smtClean="0"/>
              <a:t>”}AAAA</a:t>
            </a:r>
          </a:p>
          <a:p>
            <a:pPr lvl="1"/>
            <a:r>
              <a:rPr lang="en-US" dirty="0" smtClean="0"/>
              <a:t>{“</a:t>
            </a:r>
            <a:r>
              <a:rPr lang="en-US" dirty="0" err="1" smtClean="0"/>
              <a:t>key”:”value</a:t>
            </a:r>
            <a:r>
              <a:rPr lang="en-US" dirty="0" smtClean="0"/>
              <a:t>”}}</a:t>
            </a:r>
          </a:p>
          <a:p>
            <a:r>
              <a:rPr lang="en-US" dirty="0" smtClean="0"/>
              <a:t>Parsing </a:t>
            </a:r>
            <a:r>
              <a:rPr lang="en-US" dirty="0"/>
              <a:t>E</a:t>
            </a:r>
            <a:r>
              <a:rPr lang="en-US" dirty="0" smtClean="0"/>
              <a:t>rror vs. </a:t>
            </a:r>
            <a:r>
              <a:rPr lang="en-US" dirty="0" smtClean="0"/>
              <a:t>Parsing </a:t>
            </a:r>
            <a:r>
              <a:rPr lang="en-US" dirty="0" smtClean="0"/>
              <a:t>Ignore Problems</a:t>
            </a:r>
            <a:endParaRPr lang="en-US" dirty="0" smtClean="0"/>
          </a:p>
          <a:p>
            <a:r>
              <a:rPr lang="en-US" dirty="0" smtClean="0"/>
              <a:t>Numerical precision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13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Canonicalization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XML Signature has given Canonicalization a bad reputation which is undeserved</a:t>
            </a:r>
          </a:p>
          <a:p>
            <a:pPr lvl="1"/>
            <a:r>
              <a:rPr lang="en-US" dirty="0" smtClean="0"/>
              <a:t>Characters may/may not be meaningful</a:t>
            </a:r>
          </a:p>
          <a:p>
            <a:pPr lvl="2"/>
            <a:r>
              <a:rPr lang="en-US" dirty="0" smtClean="0"/>
              <a:t>&lt;</a:t>
            </a:r>
            <a:r>
              <a:rPr lang="en-US" dirty="0" smtClean="0"/>
              <a:t>x&gt;□text</a:t>
            </a:r>
            <a:r>
              <a:rPr lang="en-US" dirty="0" smtClean="0"/>
              <a:t>&lt;/x&gt;  </a:t>
            </a:r>
          </a:p>
          <a:p>
            <a:pPr lvl="1"/>
            <a:r>
              <a:rPr lang="en-US" dirty="0" err="1" smtClean="0"/>
              <a:t>Xpath</a:t>
            </a:r>
            <a:r>
              <a:rPr lang="en-US" dirty="0" smtClean="0"/>
              <a:t>/</a:t>
            </a:r>
            <a:r>
              <a:rPr lang="en-US" dirty="0" err="1"/>
              <a:t>X</a:t>
            </a:r>
            <a:r>
              <a:rPr lang="en-US" dirty="0" err="1" smtClean="0"/>
              <a:t>query</a:t>
            </a:r>
            <a:r>
              <a:rPr lang="en-US" dirty="0" smtClean="0"/>
              <a:t> depends on total structure</a:t>
            </a:r>
          </a:p>
          <a:p>
            <a:pPr lvl="1"/>
            <a:r>
              <a:rPr lang="en-US" dirty="0" smtClean="0"/>
              <a:t>Schema dependencies</a:t>
            </a:r>
          </a:p>
          <a:p>
            <a:pPr lvl="1"/>
            <a:r>
              <a:rPr lang="en-US" dirty="0" smtClean="0"/>
              <a:t>Multiple encoding formats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878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Canonicalization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Canonicalize</a:t>
            </a:r>
            <a:r>
              <a:rPr lang="en-US" dirty="0"/>
              <a:t> and send is good</a:t>
            </a:r>
          </a:p>
          <a:p>
            <a:r>
              <a:rPr lang="en-US" dirty="0" err="1"/>
              <a:t>Canonicalize</a:t>
            </a:r>
            <a:r>
              <a:rPr lang="en-US" dirty="0"/>
              <a:t>, send and check is ok</a:t>
            </a:r>
          </a:p>
          <a:p>
            <a:r>
              <a:rPr lang="en-US" dirty="0"/>
              <a:t>Mutual Canonicalization is problematic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073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Canonicalize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 cryptographic attack points</a:t>
            </a:r>
          </a:p>
          <a:p>
            <a:r>
              <a:rPr lang="en-US" dirty="0" smtClean="0"/>
              <a:t>Ease duplicate checking on parse</a:t>
            </a:r>
          </a:p>
          <a:p>
            <a:r>
              <a:rPr lang="en-US" dirty="0" smtClean="0"/>
              <a:t>Size reduction (no excess whitespace)</a:t>
            </a:r>
          </a:p>
          <a:p>
            <a:r>
              <a:rPr lang="en-US" dirty="0" smtClean="0"/>
              <a:t>Single string representations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328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08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320</Words>
  <Application>Microsoft Office PowerPoint</Application>
  <PresentationFormat>On-screen Show (4:3)</PresentationFormat>
  <Paragraphs>52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JSON and Security</vt:lpstr>
      <vt:lpstr>Issues</vt:lpstr>
      <vt:lpstr>Unique Names</vt:lpstr>
      <vt:lpstr>Well Defined JSON</vt:lpstr>
      <vt:lpstr>Canonicalization</vt:lpstr>
      <vt:lpstr>Canonicalization (2)</vt:lpstr>
      <vt:lpstr>Why Canonicalize</vt:lpstr>
      <vt:lpstr>Questions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JSON and Security</dc:title>
  <dc:creator>James Schaad</dc:creator>
  <cp:lastModifiedBy>James Schaad</cp:lastModifiedBy>
  <cp:revision>10</cp:revision>
  <dcterms:created xsi:type="dcterms:W3CDTF">2013-02-13T20:12:36Z</dcterms:created>
  <dcterms:modified xsi:type="dcterms:W3CDTF">2013-03-10T02:15:42Z</dcterms:modified>
</cp:coreProperties>
</file>