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7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10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72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3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6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5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1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6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1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8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49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366F3-34F3-424B-B724-414B7079216A}" type="datetimeFigureOut">
              <a:rPr lang="en-US" smtClean="0"/>
              <a:t>11/03/2013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9D191-4E43-204D-BABA-300EA137F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72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ompella@juniper.net" TargetMode="External"/><Relationship Id="rId4" Type="http://schemas.openxmlformats.org/officeDocument/2006/relationships/hyperlink" Target="mailto:Wim.Henderickx@Alcatel-Lucent.com" TargetMode="External"/><Relationship Id="rId5" Type="http://schemas.openxmlformats.org/officeDocument/2006/relationships/hyperlink" Target="mailto:Florin.Balus@Alcatel-Lucent.com" TargetMode="External"/><Relationship Id="rId6" Type="http://schemas.openxmlformats.org/officeDocument/2006/relationships/hyperlink" Target="mailto:Uttaro@Att.com" TargetMode="External"/><Relationship Id="rId7" Type="http://schemas.openxmlformats.org/officeDocument/2006/relationships/hyperlink" Target="mailto:Senad.Palislamovic@Alcatel-Lucent.com" TargetMode="External"/><Relationship Id="rId8" Type="http://schemas.openxmlformats.org/officeDocument/2006/relationships/hyperlink" Target="mailto:Wlin@Juniper.ne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Bhupesh@Cohere.n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058743"/>
          </a:xfrm>
        </p:spPr>
        <p:txBody>
          <a:bodyPr>
            <a:normAutofit/>
          </a:bodyPr>
          <a:lstStyle/>
          <a:p>
            <a:r>
              <a:rPr lang="en-US" sz="5600" dirty="0" smtClean="0"/>
              <a:t>BGP VPLS </a:t>
            </a:r>
            <a:r>
              <a:rPr lang="en-US" sz="5600" dirty="0" err="1" smtClean="0"/>
              <a:t>Multihoming</a:t>
            </a:r>
            <a:r>
              <a:rPr lang="en-US" dirty="0"/>
              <a:t/>
            </a:r>
            <a:br>
              <a:rPr lang="en-US" dirty="0"/>
            </a:br>
            <a:r>
              <a:rPr lang="en-US" sz="3800" dirty="0" smtClean="0"/>
              <a:t>Draft-ietf-L2vpn-vpls-multihoming-05</a:t>
            </a:r>
            <a:endParaRPr lang="en-US" sz="3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012720"/>
            <a:ext cx="8229600" cy="3470536"/>
          </a:xfrm>
        </p:spPr>
        <p:txBody>
          <a:bodyPr>
            <a:noAutofit/>
          </a:bodyPr>
          <a:lstStyle/>
          <a:p>
            <a:r>
              <a:rPr lang="en-US" sz="2600" dirty="0" smtClean="0">
                <a:hlinkClick r:id="rId2"/>
              </a:rPr>
              <a:t>Bhupesh@cohere.net</a:t>
            </a:r>
            <a:endParaRPr lang="en-US" sz="2600" dirty="0" smtClean="0"/>
          </a:p>
          <a:p>
            <a:r>
              <a:rPr lang="en-US" sz="2600" dirty="0" smtClean="0">
                <a:hlinkClick r:id="rId3"/>
              </a:rPr>
              <a:t>Kompella@juniper.net</a:t>
            </a:r>
            <a:endParaRPr lang="en-US" sz="2600" dirty="0"/>
          </a:p>
          <a:p>
            <a:r>
              <a:rPr lang="en-US" sz="2600" dirty="0" smtClean="0">
                <a:hlinkClick r:id="rId4"/>
              </a:rPr>
              <a:t>Wim.Henderickx@alcatel-Lucent.com</a:t>
            </a:r>
            <a:endParaRPr lang="en-US" sz="2600" dirty="0" smtClean="0"/>
          </a:p>
          <a:p>
            <a:r>
              <a:rPr lang="en-US" sz="2600" dirty="0">
                <a:hlinkClick r:id="rId5"/>
              </a:rPr>
              <a:t>Florin.Balus</a:t>
            </a:r>
            <a:r>
              <a:rPr lang="en-US" sz="2600" dirty="0" smtClean="0">
                <a:hlinkClick r:id="rId5"/>
              </a:rPr>
              <a:t>@alcatel</a:t>
            </a:r>
            <a:r>
              <a:rPr lang="en-US" sz="2600" dirty="0">
                <a:hlinkClick r:id="rId5"/>
              </a:rPr>
              <a:t>-</a:t>
            </a:r>
            <a:r>
              <a:rPr lang="en-US" sz="2600" dirty="0" smtClean="0">
                <a:hlinkClick r:id="rId5"/>
              </a:rPr>
              <a:t>Lucent.com</a:t>
            </a:r>
            <a:endParaRPr lang="en-US" sz="2600" dirty="0" smtClean="0"/>
          </a:p>
          <a:p>
            <a:r>
              <a:rPr lang="en-US" sz="2600" dirty="0">
                <a:hlinkClick r:id="rId6"/>
              </a:rPr>
              <a:t>Uttaro</a:t>
            </a:r>
            <a:r>
              <a:rPr lang="en-US" sz="2600" dirty="0" smtClean="0">
                <a:hlinkClick r:id="rId6"/>
              </a:rPr>
              <a:t>@</a:t>
            </a:r>
            <a:r>
              <a:rPr lang="en-US" sz="2600" dirty="0">
                <a:hlinkClick r:id="rId6"/>
              </a:rPr>
              <a:t>a</a:t>
            </a:r>
            <a:r>
              <a:rPr lang="en-US" sz="2600" dirty="0" smtClean="0">
                <a:hlinkClick r:id="rId6"/>
              </a:rPr>
              <a:t>tt.com</a:t>
            </a:r>
            <a:endParaRPr lang="en-US" sz="2600" dirty="0"/>
          </a:p>
          <a:p>
            <a:r>
              <a:rPr lang="en-US" sz="2600" dirty="0" smtClean="0">
                <a:hlinkClick r:id="rId7"/>
              </a:rPr>
              <a:t>Senad.Palislamovic@alcatel-Lucent.com</a:t>
            </a:r>
            <a:endParaRPr lang="en-US" sz="2600" dirty="0" smtClean="0"/>
          </a:p>
          <a:p>
            <a:r>
              <a:rPr lang="en-US" sz="2600" dirty="0" smtClean="0">
                <a:hlinkClick r:id="rId8"/>
              </a:rPr>
              <a:t>Wlin@</a:t>
            </a:r>
            <a:r>
              <a:rPr lang="en-US" sz="2600" dirty="0">
                <a:hlinkClick r:id="rId8"/>
              </a:rPr>
              <a:t>j</a:t>
            </a:r>
            <a:r>
              <a:rPr lang="en-US" sz="2600" dirty="0" smtClean="0">
                <a:hlinkClick r:id="rId8"/>
              </a:rPr>
              <a:t>uniper.net</a:t>
            </a:r>
            <a:endParaRPr lang="en-US" sz="2600" dirty="0"/>
          </a:p>
          <a:p>
            <a:endParaRPr lang="en-US" sz="26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847021" y="2485781"/>
            <a:ext cx="3839779" cy="3792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4422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Minor updates from version 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3656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Expanded Provisioning Section</a:t>
            </a:r>
          </a:p>
          <a:p>
            <a:pPr lvl="1"/>
            <a:r>
              <a:rPr lang="en-US" dirty="0" smtClean="0"/>
              <a:t>RD requirements</a:t>
            </a:r>
          </a:p>
          <a:p>
            <a:pPr lvl="1"/>
            <a:r>
              <a:rPr lang="en-US" dirty="0" smtClean="0"/>
              <a:t>MH</a:t>
            </a:r>
            <a:r>
              <a:rPr lang="en-US" dirty="0"/>
              <a:t>-ID and VE-</a:t>
            </a:r>
            <a:r>
              <a:rPr lang="en-US" dirty="0" smtClean="0"/>
              <a:t>ID</a:t>
            </a:r>
          </a:p>
          <a:p>
            <a:r>
              <a:rPr lang="en-US" dirty="0" smtClean="0"/>
              <a:t>Defined </a:t>
            </a:r>
            <a:r>
              <a:rPr lang="en-US" dirty="0"/>
              <a:t>VPLS Ext. community </a:t>
            </a:r>
            <a:r>
              <a:rPr lang="en-US" dirty="0" smtClean="0"/>
              <a:t>attributes</a:t>
            </a:r>
          </a:p>
          <a:p>
            <a:pPr lvl="1"/>
            <a:r>
              <a:rPr lang="en-US" dirty="0" smtClean="0"/>
              <a:t>Borrowed </a:t>
            </a:r>
            <a:r>
              <a:rPr lang="en-US" dirty="0"/>
              <a:t>the text from </a:t>
            </a:r>
            <a:r>
              <a:rPr lang="en-US" dirty="0" smtClean="0"/>
              <a:t>the expired draft</a:t>
            </a:r>
          </a:p>
          <a:p>
            <a:pPr lvl="1"/>
            <a:r>
              <a:rPr lang="en-US" dirty="0" smtClean="0"/>
              <a:t>D</a:t>
            </a:r>
            <a:r>
              <a:rPr lang="en-US" dirty="0"/>
              <a:t>-bit; F-</a:t>
            </a:r>
            <a:r>
              <a:rPr lang="en-US" dirty="0" smtClean="0"/>
              <a:t>bit</a:t>
            </a:r>
          </a:p>
          <a:p>
            <a:r>
              <a:rPr lang="en-US" dirty="0" smtClean="0"/>
              <a:t>Cleared </a:t>
            </a:r>
            <a:r>
              <a:rPr lang="en-US" dirty="0"/>
              <a:t>out the concept of </a:t>
            </a:r>
            <a:r>
              <a:rPr lang="en-US" dirty="0" smtClean="0"/>
              <a:t>IDs</a:t>
            </a:r>
          </a:p>
          <a:p>
            <a:pPr lvl="1"/>
            <a:r>
              <a:rPr lang="en-US" dirty="0"/>
              <a:t>Site-ID, MH-ID, VE-</a:t>
            </a:r>
            <a:r>
              <a:rPr lang="en-US" dirty="0" smtClean="0"/>
              <a:t>ID</a:t>
            </a:r>
          </a:p>
          <a:p>
            <a:r>
              <a:rPr lang="en-US" dirty="0" smtClean="0"/>
              <a:t>Expanded </a:t>
            </a:r>
            <a:r>
              <a:rPr lang="en-US" dirty="0"/>
              <a:t>backward compatibility </a:t>
            </a:r>
            <a:r>
              <a:rPr lang="en-US" dirty="0" smtClean="0"/>
              <a:t>section</a:t>
            </a:r>
          </a:p>
          <a:p>
            <a:pPr lvl="1"/>
            <a:r>
              <a:rPr lang="en-US" dirty="0" smtClean="0"/>
              <a:t>Covering </a:t>
            </a:r>
            <a:r>
              <a:rPr lang="en-US" dirty="0"/>
              <a:t>use case of interaction with legacy implementations which use BGP VPLS NLRI for </a:t>
            </a:r>
            <a:r>
              <a:rPr lang="en-US" dirty="0" err="1" smtClean="0"/>
              <a:t>multihoming</a:t>
            </a:r>
            <a:endParaRPr lang="en-US" dirty="0" smtClean="0"/>
          </a:p>
          <a:p>
            <a:pPr lvl="1"/>
            <a:r>
              <a:rPr lang="en-US" dirty="0" smtClean="0"/>
              <a:t>PW instantiation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64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WG Request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7551"/>
          </a:xfrm>
        </p:spPr>
        <p:txBody>
          <a:bodyPr/>
          <a:lstStyle/>
          <a:p>
            <a:r>
              <a:rPr lang="en-US" dirty="0" smtClean="0"/>
              <a:t>Soliciting feedback on RD changes and on backward compatibility section from folks who have had already deployed multi-homing with VPLS non-zero NLRI</a:t>
            </a:r>
          </a:p>
          <a:p>
            <a:pPr lvl="1"/>
            <a:r>
              <a:rPr lang="en-US" dirty="0" smtClean="0"/>
              <a:t>Section 6.1 in specific</a:t>
            </a:r>
          </a:p>
          <a:p>
            <a:r>
              <a:rPr lang="en-US" dirty="0" smtClean="0"/>
              <a:t>Request for the last call after version 6 (next IETF)</a:t>
            </a:r>
          </a:p>
        </p:txBody>
      </p:sp>
    </p:spTree>
    <p:extLst>
      <p:ext uri="{BB962C8B-B14F-4D97-AF65-F5344CB8AC3E}">
        <p14:creationId xmlns:p14="http://schemas.microsoft.com/office/powerpoint/2010/main" val="1584772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149</Words>
  <Application>Microsoft Macintosh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BGP VPLS Multihoming Draft-ietf-L2vpn-vpls-multihoming-05</vt:lpstr>
      <vt:lpstr>Minor updates from version 4</vt:lpstr>
      <vt:lpstr>WG Request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L2vpn-</dc:title>
  <dc:creator>senad palislamovic</dc:creator>
  <cp:lastModifiedBy>Giles Heron</cp:lastModifiedBy>
  <cp:revision>10</cp:revision>
  <dcterms:created xsi:type="dcterms:W3CDTF">2012-10-17T18:16:07Z</dcterms:created>
  <dcterms:modified xsi:type="dcterms:W3CDTF">2013-03-11T23:02:02Z</dcterms:modified>
</cp:coreProperties>
</file>