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0" r:id="rId2"/>
    <p:sldId id="273" r:id="rId3"/>
    <p:sldId id="281" r:id="rId4"/>
    <p:sldId id="275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64680-DC7C-8346-B28D-10D34952730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D3EB7-7DB1-DE4A-9BF9-8D9121FA5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6246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111" b="1" dirty="0" smtClean="0"/>
              <a:t>draft-boutros-l2vpn-evpn-vpws</a:t>
            </a:r>
            <a:r>
              <a:rPr lang="en-US" sz="3111" b="1" smtClean="0"/>
              <a:t>-01.</a:t>
            </a:r>
            <a:r>
              <a:rPr lang="en-US" sz="3111" b="1" dirty="0" smtClean="0"/>
              <a:t>txt</a:t>
            </a:r>
            <a:br>
              <a:rPr lang="en-US" sz="3111" b="1" dirty="0" smtClean="0"/>
            </a:br>
            <a:r>
              <a:rPr lang="en-US" sz="3111" b="1" dirty="0" smtClean="0"/>
              <a:t/>
            </a:r>
            <a:br>
              <a:rPr lang="en-US" sz="3111" b="1" dirty="0" smtClean="0"/>
            </a:br>
            <a:r>
              <a:rPr lang="en-US" sz="2667" b="1" dirty="0" smtClean="0"/>
              <a:t>Sami Boutros  </a:t>
            </a:r>
            <a:br>
              <a:rPr lang="en-US" sz="2667" b="1" dirty="0" smtClean="0"/>
            </a:br>
            <a:r>
              <a:rPr lang="en-US" sz="2667" b="1" dirty="0" smtClean="0"/>
              <a:t>Ali </a:t>
            </a:r>
            <a:r>
              <a:rPr lang="en-US" sz="2667" b="1" dirty="0" err="1" smtClean="0"/>
              <a:t>Sajassi</a:t>
            </a: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err="1" smtClean="0"/>
              <a:t>Samer</a:t>
            </a:r>
            <a:r>
              <a:rPr lang="en-US" sz="2667" b="1" dirty="0" smtClean="0"/>
              <a:t> Salam</a:t>
            </a:r>
            <a:br>
              <a:rPr lang="en-US" sz="2667" b="1" dirty="0" smtClean="0"/>
            </a:br>
            <a:r>
              <a:rPr lang="en-US" sz="2667" b="1" dirty="0" smtClean="0"/>
              <a:t>John Drake</a:t>
            </a:r>
            <a:br>
              <a:rPr lang="en-US" sz="2667" b="1" dirty="0" smtClean="0"/>
            </a:br>
            <a:r>
              <a:rPr lang="en-US" sz="2667" b="1" dirty="0" smtClean="0"/>
              <a:t>Jeff </a:t>
            </a:r>
            <a:r>
              <a:rPr lang="en-US" sz="2667" b="1" dirty="0" err="1" smtClean="0"/>
              <a:t>Tantsura</a:t>
            </a: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smtClean="0"/>
              <a:t/>
            </a:r>
            <a:br>
              <a:rPr lang="en-US" sz="2667" b="1" dirty="0" smtClean="0"/>
            </a:br>
            <a:r>
              <a:rPr lang="en-US" sz="2667" b="1" dirty="0" smtClean="0"/>
              <a:t>IETF 86, March 2013</a:t>
            </a:r>
            <a:br>
              <a:rPr lang="en-US" sz="2667" b="1" dirty="0" smtClean="0"/>
            </a:br>
            <a:r>
              <a:rPr lang="en-US" sz="2667" b="1" dirty="0" smtClean="0"/>
              <a:t>Orlando, Florida</a:t>
            </a:r>
            <a:endParaRPr lang="en-US" sz="26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Changes from 00</a:t>
            </a:r>
            <a:r>
              <a:rPr lang="en-US" dirty="0" smtClean="0">
                <a:sym typeface="Wingdings"/>
              </a:rPr>
              <a:t> 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Added new authors, John and Jeff.</a:t>
            </a:r>
          </a:p>
          <a:p>
            <a:r>
              <a:rPr lang="en-US" dirty="0" smtClean="0"/>
              <a:t>Added a new attribute ESI Bandwidth attribute.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How it works?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47085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EVPN ability </a:t>
            </a:r>
            <a:r>
              <a:rPr lang="en-US" dirty="0" smtClean="0"/>
              <a:t>to forward customer traffic to/from a given customer Attachment Circuit (aka Ethernet AD route)</a:t>
            </a:r>
            <a:r>
              <a:rPr lang="en-US" dirty="0" smtClean="0"/>
              <a:t> is </a:t>
            </a:r>
            <a:r>
              <a:rPr lang="en-US" dirty="0" smtClean="0"/>
              <a:t>ideal in providing P2P services (aka VPWS services). </a:t>
            </a:r>
          </a:p>
          <a:p>
            <a:endParaRPr lang="en-US" dirty="0" smtClean="0"/>
          </a:p>
          <a:p>
            <a:r>
              <a:rPr lang="en-US" dirty="0" smtClean="0"/>
              <a:t>EVPL </a:t>
            </a:r>
            <a:r>
              <a:rPr lang="en-US" dirty="0" smtClean="0"/>
              <a:t>can be considered as a VPWS with only two </a:t>
            </a:r>
            <a:r>
              <a:rPr lang="en-US" dirty="0" err="1" smtClean="0"/>
              <a:t>ACs</a:t>
            </a:r>
            <a:r>
              <a:rPr lang="en-US" dirty="0" smtClean="0"/>
              <a:t>.</a:t>
            </a:r>
            <a:r>
              <a:rPr lang="en-US" dirty="0" smtClean="0"/>
              <a:t> Traffic </a:t>
            </a:r>
            <a:r>
              <a:rPr lang="en-US" dirty="0" smtClean="0"/>
              <a:t>forwarding capability of E-VPN between a pair of Ethernet AD routes is </a:t>
            </a:r>
            <a:r>
              <a:rPr lang="en-US" dirty="0" smtClean="0"/>
              <a:t>used.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MPLS label associated with the destination Ether AD route can be used in forwarding user traffic to the destination AC.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ESI Bandwidth Attribute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8560"/>
            <a:ext cx="9144000" cy="5619440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      |       Type     (2 octets)                      |</a:t>
            </a:r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      |       Length   (2 octets)                     |</a:t>
            </a:r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      |        Flags    (1 Octet)                      |</a:t>
            </a:r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      |       Reserved=0(1 Octet)                 |</a:t>
            </a:r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      |       Reverse SENDER_TSPEC       |</a:t>
            </a:r>
          </a:p>
          <a:p>
            <a:pPr>
              <a:buNone/>
            </a:pPr>
            <a:r>
              <a:rPr lang="en-US" dirty="0" smtClean="0"/>
              <a:t>         +----------------------------------------------+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	The content of the SENDER_TSPEC are as defined in [RFC 2210] section 3.1.</a:t>
            </a:r>
          </a:p>
          <a:p>
            <a:pPr>
              <a:buNone/>
            </a:pPr>
            <a:r>
              <a:rPr lang="en-US" dirty="0" smtClean="0"/>
              <a:t> 	The PE that receives this attribute MUST request the appropriate resources described in the SENDER_TSPEC from PSN.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 the case where PSN resources are not available, the receiving PE  MUST re-send its local Ethernet AD routes for this with the Flags set to 1 "PSN Resources Unavailable”.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Next steps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altLang="zh-CN" dirty="0" smtClean="0"/>
              <a:t>Comments </a:t>
            </a:r>
            <a:r>
              <a:rPr lang="en-US" altLang="zh-CN" dirty="0"/>
              <a:t>are </a:t>
            </a:r>
            <a:r>
              <a:rPr lang="en-US" altLang="zh-CN"/>
              <a:t>appreciated</a:t>
            </a:r>
            <a:r>
              <a:rPr lang="en-US" altLang="zh-CN" smtClean="0"/>
              <a:t>.</a:t>
            </a:r>
            <a:endParaRPr lang="en-US" altLang="zh-CN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95288" y="3860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altLang="zh-CN" sz="4400">
                <a:solidFill>
                  <a:schemeClr val="tx2"/>
                </a:solidFill>
              </a:rPr>
              <a:t>Thank you</a:t>
            </a:r>
          </a:p>
        </p:txBody>
      </p:sp>
      <p:sp>
        <p:nvSpPr>
          <p:cNvPr id="20485" name="灯片编号占位符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644844-F78F-D54D-ACC9-65E583CE7071}" type="slidenum">
              <a:rPr lang="en-US" altLang="zh-CN"/>
              <a:pPr/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9162</TotalTime>
  <Words>569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draft-boutros-l2vpn-evpn-vpws-01.txt  Sami Boutros   Ali Sajassi Samer Salam John Drake Jeff Tantsura  IETF 86, March 2013 Orlando, Florida</vt:lpstr>
      <vt:lpstr>Changes from 00 01</vt:lpstr>
      <vt:lpstr>How it works?</vt:lpstr>
      <vt:lpstr>ESI Bandwidth Attribute </vt:lpstr>
      <vt:lpstr>Next steps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Boutros</dc:creator>
  <cp:lastModifiedBy>Sami Boutros</cp:lastModifiedBy>
  <cp:revision>26</cp:revision>
  <dcterms:created xsi:type="dcterms:W3CDTF">2013-03-11T22:59:28Z</dcterms:created>
  <dcterms:modified xsi:type="dcterms:W3CDTF">2013-03-12T01:22:30Z</dcterms:modified>
</cp:coreProperties>
</file>