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42" r:id="rId1"/>
  </p:sldMasterIdLst>
  <p:notesMasterIdLst>
    <p:notesMasterId r:id="rId11"/>
  </p:notesMasterIdLst>
  <p:handoutMasterIdLst>
    <p:handoutMasterId r:id="rId12"/>
  </p:handoutMasterIdLst>
  <p:sldIdLst>
    <p:sldId id="256" r:id="rId2"/>
    <p:sldId id="257" r:id="rId3"/>
    <p:sldId id="258" r:id="rId4"/>
    <p:sldId id="271" r:id="rId5"/>
    <p:sldId id="259" r:id="rId6"/>
    <p:sldId id="264" r:id="rId7"/>
    <p:sldId id="260" r:id="rId8"/>
    <p:sldId id="273" r:id="rId9"/>
    <p:sldId id="268"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83" d="100"/>
          <a:sy n="83" d="100"/>
        </p:scale>
        <p:origin x="-440"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notesMaster" Target="notesMasters/notesMaster1.xml"/><Relationship Id="rId12" Type="http://schemas.openxmlformats.org/officeDocument/2006/relationships/handoutMaster" Target="handoutMasters/handoutMaster1.xml"/><Relationship Id="rId13" Type="http://schemas.openxmlformats.org/officeDocument/2006/relationships/printerSettings" Target="printerSettings/printerSettings1.bin"/><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7B78486-346F-444B-815C-AD19AFCEE255}" type="datetimeFigureOut">
              <a:rPr lang="en-US" smtClean="0"/>
              <a:pPr/>
              <a:t>15/03/13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6858505A-C6B0-874A-BBFF-50DA76CB2AF2}" type="slidenum">
              <a:rPr lang="en-US" smtClean="0"/>
              <a:pPr/>
              <a:t>‹#›</a:t>
            </a:fld>
            <a:endParaRPr lang="en-US"/>
          </a:p>
        </p:txBody>
      </p:sp>
    </p:spTree>
    <p:extLst>
      <p:ext uri="{BB962C8B-B14F-4D97-AF65-F5344CB8AC3E}">
        <p14:creationId xmlns:p14="http://schemas.microsoft.com/office/powerpoint/2010/main" val="205568097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01CCEDE-FE98-514A-824D-A89EAC6BA4CB}" type="datetimeFigureOut">
              <a:rPr lang="en-US" smtClean="0"/>
              <a:pPr/>
              <a:t>15/03/13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BEA9BCD-4155-E941-9834-F4CE0F4D4939}" type="slidenum">
              <a:rPr lang="en-US" smtClean="0"/>
              <a:pPr/>
              <a:t>‹#›</a:t>
            </a:fld>
            <a:endParaRPr lang="en-US"/>
          </a:p>
        </p:txBody>
      </p:sp>
    </p:spTree>
    <p:extLst>
      <p:ext uri="{BB962C8B-B14F-4D97-AF65-F5344CB8AC3E}">
        <p14:creationId xmlns:p14="http://schemas.microsoft.com/office/powerpoint/2010/main" val="3821250567"/>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AU" smtClean="0"/>
              <a:t>Click to edit Master subtitle style</a:t>
            </a:r>
            <a:endParaRPr kumimoji="0" lang="en-US"/>
          </a:p>
        </p:txBody>
      </p:sp>
      <p:sp>
        <p:nvSpPr>
          <p:cNvPr id="28" name="Date Placeholder 27"/>
          <p:cNvSpPr>
            <a:spLocks noGrp="1"/>
          </p:cNvSpPr>
          <p:nvPr>
            <p:ph type="dt" sz="half" idx="10"/>
          </p:nvPr>
        </p:nvSpPr>
        <p:spPr/>
        <p:txBody>
          <a:bodyPr/>
          <a:lstStyle/>
          <a:p>
            <a:r>
              <a:rPr lang="en-AU" smtClean="0"/>
              <a:t>26/07/2010</a:t>
            </a:r>
            <a:endParaRPr lang="en-US"/>
          </a:p>
        </p:txBody>
      </p:sp>
      <p:sp>
        <p:nvSpPr>
          <p:cNvPr id="17" name="Footer Placeholder 16"/>
          <p:cNvSpPr>
            <a:spLocks noGrp="1"/>
          </p:cNvSpPr>
          <p:nvPr>
            <p:ph type="ftr" sz="quarter" idx="11"/>
          </p:nvPr>
        </p:nvSpPr>
        <p:spPr/>
        <p:txBody>
          <a:bodyPr/>
          <a:lstStyle/>
          <a:p>
            <a:r>
              <a:rPr lang="en-US" smtClean="0"/>
              <a:t>LISP - IETF78</a:t>
            </a:r>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69E29E33-B620-47F9-BB04-8846C2A5AFCC}" type="slidenum">
              <a:rPr kumimoji="0" lang="en-US" smtClean="0"/>
              <a:pPr/>
              <a:t>‹#›</a:t>
            </a:fld>
            <a:endParaRPr kumimoji="0"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AU"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AU"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AU" smtClean="0"/>
              <a:t>Click to edit Master text styles</a:t>
            </a:r>
          </a:p>
          <a:p>
            <a:pPr lvl="1" eaLnBrk="1" latinLnBrk="0" hangingPunct="1"/>
            <a:r>
              <a:rPr lang="en-AU" smtClean="0"/>
              <a:t>Second level</a:t>
            </a:r>
          </a:p>
          <a:p>
            <a:pPr lvl="2" eaLnBrk="1" latinLnBrk="0" hangingPunct="1"/>
            <a:r>
              <a:rPr lang="en-AU" smtClean="0"/>
              <a:t>Third level</a:t>
            </a:r>
          </a:p>
          <a:p>
            <a:pPr lvl="3" eaLnBrk="1" latinLnBrk="0" hangingPunct="1"/>
            <a:r>
              <a:rPr lang="en-AU" smtClean="0"/>
              <a:t>Fourth level</a:t>
            </a:r>
          </a:p>
          <a:p>
            <a:pPr lvl="4" eaLnBrk="1" latinLnBrk="0" hangingPunct="1"/>
            <a:r>
              <a:rPr lang="en-AU" smtClean="0"/>
              <a:t>Fifth level</a:t>
            </a:r>
            <a:endParaRPr kumimoji="0" lang="en-US"/>
          </a:p>
        </p:txBody>
      </p:sp>
      <p:sp>
        <p:nvSpPr>
          <p:cNvPr id="4" name="Date Placeholder 3"/>
          <p:cNvSpPr>
            <a:spLocks noGrp="1"/>
          </p:cNvSpPr>
          <p:nvPr>
            <p:ph type="dt" sz="half" idx="10"/>
          </p:nvPr>
        </p:nvSpPr>
        <p:spPr/>
        <p:txBody>
          <a:bodyPr/>
          <a:lstStyle/>
          <a:p>
            <a:r>
              <a:rPr lang="en-AU" smtClean="0"/>
              <a:t>26/07/2010</a:t>
            </a:r>
            <a:endParaRPr lang="en-US"/>
          </a:p>
        </p:txBody>
      </p:sp>
      <p:sp>
        <p:nvSpPr>
          <p:cNvPr id="5" name="Footer Placeholder 4"/>
          <p:cNvSpPr>
            <a:spLocks noGrp="1"/>
          </p:cNvSpPr>
          <p:nvPr>
            <p:ph type="ftr" sz="quarter" idx="11"/>
          </p:nvPr>
        </p:nvSpPr>
        <p:spPr/>
        <p:txBody>
          <a:bodyPr/>
          <a:lstStyle/>
          <a:p>
            <a:r>
              <a:rPr lang="en-US" smtClean="0"/>
              <a:t>LISP - IETF78</a:t>
            </a:r>
            <a:endParaRPr lang="en-US"/>
          </a:p>
        </p:txBody>
      </p:sp>
      <p:sp>
        <p:nvSpPr>
          <p:cNvPr id="6" name="Slide Number Placeholder 5"/>
          <p:cNvSpPr>
            <a:spLocks noGrp="1"/>
          </p:cNvSpPr>
          <p:nvPr>
            <p:ph type="sldNum" sz="quarter" idx="12"/>
          </p:nvPr>
        </p:nvSpPr>
        <p:spPr/>
        <p:txBody>
          <a:bodyPr/>
          <a:lstStyle/>
          <a:p>
            <a:fld id="{1CD00D68-96EE-B347-BF32-0FF94B03631F}"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1CD00D68-96EE-B347-BF32-0FF94B03631F}" type="slidenum">
              <a:rPr lang="en-US" smtClean="0"/>
              <a:pPr/>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AU" smtClean="0"/>
              <a:t>Click to edit Master text styles</a:t>
            </a:r>
          </a:p>
          <a:p>
            <a:pPr lvl="1" eaLnBrk="1" latinLnBrk="0" hangingPunct="1"/>
            <a:r>
              <a:rPr lang="en-AU" smtClean="0"/>
              <a:t>Second level</a:t>
            </a:r>
          </a:p>
          <a:p>
            <a:pPr lvl="2" eaLnBrk="1" latinLnBrk="0" hangingPunct="1"/>
            <a:r>
              <a:rPr lang="en-AU" smtClean="0"/>
              <a:t>Third level</a:t>
            </a:r>
          </a:p>
          <a:p>
            <a:pPr lvl="3" eaLnBrk="1" latinLnBrk="0" hangingPunct="1"/>
            <a:r>
              <a:rPr lang="en-AU" smtClean="0"/>
              <a:t>Fourth level</a:t>
            </a:r>
          </a:p>
          <a:p>
            <a:pPr lvl="4" eaLnBrk="1" latinLnBrk="0" hangingPunct="1"/>
            <a:r>
              <a:rPr lang="en-AU" smtClean="0"/>
              <a:t>Fifth level</a:t>
            </a:r>
            <a:endParaRPr kumimoji="0" lang="en-US"/>
          </a:p>
        </p:txBody>
      </p:sp>
      <p:sp>
        <p:nvSpPr>
          <p:cNvPr id="4" name="Date Placeholder 3"/>
          <p:cNvSpPr>
            <a:spLocks noGrp="1"/>
          </p:cNvSpPr>
          <p:nvPr>
            <p:ph type="dt" sz="half" idx="10"/>
          </p:nvPr>
        </p:nvSpPr>
        <p:spPr/>
        <p:txBody>
          <a:bodyPr/>
          <a:lstStyle/>
          <a:p>
            <a:r>
              <a:rPr lang="en-AU" smtClean="0"/>
              <a:t>26/07/2010</a:t>
            </a:r>
            <a:endParaRPr lang="en-US"/>
          </a:p>
        </p:txBody>
      </p:sp>
      <p:sp>
        <p:nvSpPr>
          <p:cNvPr id="5" name="Footer Placeholder 4"/>
          <p:cNvSpPr>
            <a:spLocks noGrp="1"/>
          </p:cNvSpPr>
          <p:nvPr>
            <p:ph type="ftr" sz="quarter" idx="11"/>
          </p:nvPr>
        </p:nvSpPr>
        <p:spPr/>
        <p:txBody>
          <a:bodyPr/>
          <a:lstStyle/>
          <a:p>
            <a:r>
              <a:rPr lang="en-US" smtClean="0"/>
              <a:t>LISP - IETF78</a:t>
            </a:r>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AU"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AU" smtClean="0"/>
              <a:t>Click to edit Master title style</a:t>
            </a:r>
            <a:endParaRPr kumimoji="0" lang="en-US"/>
          </a:p>
        </p:txBody>
      </p:sp>
      <p:sp>
        <p:nvSpPr>
          <p:cNvPr id="4" name="Date Placeholder 3"/>
          <p:cNvSpPr>
            <a:spLocks noGrp="1"/>
          </p:cNvSpPr>
          <p:nvPr>
            <p:ph type="dt" sz="half" idx="10"/>
          </p:nvPr>
        </p:nvSpPr>
        <p:spPr/>
        <p:txBody>
          <a:bodyPr/>
          <a:lstStyle/>
          <a:p>
            <a:r>
              <a:rPr lang="en-AU" smtClean="0"/>
              <a:t>26/07/2010</a:t>
            </a:r>
            <a:endParaRPr lang="en-US"/>
          </a:p>
        </p:txBody>
      </p:sp>
      <p:sp>
        <p:nvSpPr>
          <p:cNvPr id="5" name="Footer Placeholder 4"/>
          <p:cNvSpPr>
            <a:spLocks noGrp="1"/>
          </p:cNvSpPr>
          <p:nvPr>
            <p:ph type="ftr" sz="quarter" idx="11"/>
          </p:nvPr>
        </p:nvSpPr>
        <p:spPr/>
        <p:txBody>
          <a:bodyPr/>
          <a:lstStyle/>
          <a:p>
            <a:r>
              <a:rPr lang="en-US" smtClean="0"/>
              <a:t>LISP - IETF78</a:t>
            </a:r>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1CD00D68-96EE-B347-BF32-0FF94B03631F}" type="slidenum">
              <a:rPr lang="en-US" smtClean="0"/>
              <a:pPr/>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AU" smtClean="0"/>
              <a:t>Click to edit Master text styles</a:t>
            </a:r>
          </a:p>
          <a:p>
            <a:pPr lvl="1" eaLnBrk="1" latinLnBrk="0" hangingPunct="1"/>
            <a:r>
              <a:rPr lang="en-AU" smtClean="0"/>
              <a:t>Second level</a:t>
            </a:r>
          </a:p>
          <a:p>
            <a:pPr lvl="2" eaLnBrk="1" latinLnBrk="0" hangingPunct="1"/>
            <a:r>
              <a:rPr lang="en-AU" smtClean="0"/>
              <a:t>Third level</a:t>
            </a:r>
          </a:p>
          <a:p>
            <a:pPr lvl="3" eaLnBrk="1" latinLnBrk="0" hangingPunct="1"/>
            <a:r>
              <a:rPr lang="en-AU" smtClean="0"/>
              <a:t>Fourth level</a:t>
            </a:r>
          </a:p>
          <a:p>
            <a:pPr lvl="4" eaLnBrk="1" latinLnBrk="0" hangingPunct="1"/>
            <a:r>
              <a:rPr lang="en-AU"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AU"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r>
              <a:rPr lang="en-US" smtClean="0"/>
              <a:t>LISP - IETF78</a:t>
            </a:r>
            <a:endParaRPr lang="en-US"/>
          </a:p>
        </p:txBody>
      </p:sp>
      <p:sp>
        <p:nvSpPr>
          <p:cNvPr id="4" name="Date Placeholder 3"/>
          <p:cNvSpPr>
            <a:spLocks noGrp="1"/>
          </p:cNvSpPr>
          <p:nvPr>
            <p:ph type="dt" sz="half" idx="10"/>
          </p:nvPr>
        </p:nvSpPr>
        <p:spPr/>
        <p:txBody>
          <a:bodyPr/>
          <a:lstStyle/>
          <a:p>
            <a:r>
              <a:rPr lang="en-AU" smtClean="0"/>
              <a:t>26/07/2010</a:t>
            </a:r>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1CD00D68-96EE-B347-BF32-0FF94B03631F}" type="slidenum">
              <a:rPr lang="en-US" smtClean="0"/>
              <a:pPr/>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AU"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AU"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r>
              <a:rPr lang="en-AU" smtClean="0"/>
              <a:t>26/07/2010</a:t>
            </a:r>
            <a:endParaRPr lang="en-US"/>
          </a:p>
        </p:txBody>
      </p:sp>
      <p:sp>
        <p:nvSpPr>
          <p:cNvPr id="6" name="Footer Placeholder 5"/>
          <p:cNvSpPr>
            <a:spLocks noGrp="1"/>
          </p:cNvSpPr>
          <p:nvPr>
            <p:ph type="ftr" sz="quarter" idx="11"/>
          </p:nvPr>
        </p:nvSpPr>
        <p:spPr/>
        <p:txBody>
          <a:bodyPr/>
          <a:lstStyle/>
          <a:p>
            <a:r>
              <a:rPr lang="en-US" smtClean="0"/>
              <a:t>LISP - IETF78</a:t>
            </a:r>
            <a:endParaRPr lang="en-US"/>
          </a:p>
        </p:txBody>
      </p:sp>
      <p:sp>
        <p:nvSpPr>
          <p:cNvPr id="7" name="Slide Number Placeholder 6"/>
          <p:cNvSpPr>
            <a:spLocks noGrp="1"/>
          </p:cNvSpPr>
          <p:nvPr>
            <p:ph type="sldNum" sz="quarter" idx="12"/>
          </p:nvPr>
        </p:nvSpPr>
        <p:spPr/>
        <p:txBody>
          <a:bodyPr/>
          <a:lstStyle/>
          <a:p>
            <a:fld id="{1CD00D68-96EE-B347-BF32-0FF94B03631F}" type="slidenum">
              <a:rPr lang="en-US" smtClean="0"/>
              <a:pPr/>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AU" smtClean="0"/>
              <a:t>Click to edit Master text styles</a:t>
            </a:r>
          </a:p>
          <a:p>
            <a:pPr lvl="1" eaLnBrk="1" latinLnBrk="0" hangingPunct="1"/>
            <a:r>
              <a:rPr lang="en-AU" smtClean="0"/>
              <a:t>Second level</a:t>
            </a:r>
          </a:p>
          <a:p>
            <a:pPr lvl="2" eaLnBrk="1" latinLnBrk="0" hangingPunct="1"/>
            <a:r>
              <a:rPr lang="en-AU" smtClean="0"/>
              <a:t>Third level</a:t>
            </a:r>
          </a:p>
          <a:p>
            <a:pPr lvl="3" eaLnBrk="1" latinLnBrk="0" hangingPunct="1"/>
            <a:r>
              <a:rPr lang="en-AU" smtClean="0"/>
              <a:t>Fourth level</a:t>
            </a:r>
          </a:p>
          <a:p>
            <a:pPr lvl="4" eaLnBrk="1" latinLnBrk="0" hangingPunct="1"/>
            <a:r>
              <a:rPr lang="en-AU"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AU" smtClean="0"/>
              <a:t>Click to edit Master text styles</a:t>
            </a:r>
          </a:p>
          <a:p>
            <a:pPr lvl="1" eaLnBrk="1" latinLnBrk="0" hangingPunct="1"/>
            <a:r>
              <a:rPr lang="en-AU" smtClean="0"/>
              <a:t>Second level</a:t>
            </a:r>
          </a:p>
          <a:p>
            <a:pPr lvl="2" eaLnBrk="1" latinLnBrk="0" hangingPunct="1"/>
            <a:r>
              <a:rPr lang="en-AU" smtClean="0"/>
              <a:t>Third level</a:t>
            </a:r>
          </a:p>
          <a:p>
            <a:pPr lvl="3" eaLnBrk="1" latinLnBrk="0" hangingPunct="1"/>
            <a:r>
              <a:rPr lang="en-AU" smtClean="0"/>
              <a:t>Fourth level</a:t>
            </a:r>
          </a:p>
          <a:p>
            <a:pPr lvl="4" eaLnBrk="1" latinLnBrk="0" hangingPunct="1"/>
            <a:r>
              <a:rPr lang="en-AU"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AU"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AU" smtClean="0"/>
              <a:t>Click to edit Master text styles</a:t>
            </a:r>
          </a:p>
        </p:txBody>
      </p:sp>
      <p:sp>
        <p:nvSpPr>
          <p:cNvPr id="7" name="Date Placeholder 6"/>
          <p:cNvSpPr>
            <a:spLocks noGrp="1"/>
          </p:cNvSpPr>
          <p:nvPr>
            <p:ph type="dt" sz="half" idx="10"/>
          </p:nvPr>
        </p:nvSpPr>
        <p:spPr/>
        <p:txBody>
          <a:bodyPr/>
          <a:lstStyle/>
          <a:p>
            <a:r>
              <a:rPr lang="en-AU" smtClean="0"/>
              <a:t>26/07/2010</a:t>
            </a:r>
            <a:endParaRPr lang="en-US"/>
          </a:p>
        </p:txBody>
      </p:sp>
      <p:sp>
        <p:nvSpPr>
          <p:cNvPr id="8" name="Footer Placeholder 7"/>
          <p:cNvSpPr>
            <a:spLocks noGrp="1"/>
          </p:cNvSpPr>
          <p:nvPr>
            <p:ph type="ftr" sz="quarter" idx="11"/>
          </p:nvPr>
        </p:nvSpPr>
        <p:spPr>
          <a:xfrm>
            <a:off x="304800" y="6409944"/>
            <a:ext cx="3581400" cy="365760"/>
          </a:xfrm>
        </p:spPr>
        <p:txBody>
          <a:bodyPr/>
          <a:lstStyle/>
          <a:p>
            <a:r>
              <a:rPr lang="en-US" smtClean="0"/>
              <a:t>LISP - IETF78</a:t>
            </a:r>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AU" smtClean="0"/>
              <a:t>Click to edit Master text styles</a:t>
            </a:r>
          </a:p>
          <a:p>
            <a:pPr lvl="1" eaLnBrk="1" latinLnBrk="0" hangingPunct="1"/>
            <a:r>
              <a:rPr lang="en-AU" smtClean="0"/>
              <a:t>Second level</a:t>
            </a:r>
          </a:p>
          <a:p>
            <a:pPr lvl="2" eaLnBrk="1" latinLnBrk="0" hangingPunct="1"/>
            <a:r>
              <a:rPr lang="en-AU" smtClean="0"/>
              <a:t>Third level</a:t>
            </a:r>
          </a:p>
          <a:p>
            <a:pPr lvl="3" eaLnBrk="1" latinLnBrk="0" hangingPunct="1"/>
            <a:r>
              <a:rPr lang="en-AU" smtClean="0"/>
              <a:t>Fourth level</a:t>
            </a:r>
          </a:p>
          <a:p>
            <a:pPr lvl="4" eaLnBrk="1" latinLnBrk="0" hangingPunct="1"/>
            <a:r>
              <a:rPr lang="en-AU"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AU" smtClean="0"/>
              <a:t>Click to edit Master text styles</a:t>
            </a:r>
          </a:p>
          <a:p>
            <a:pPr lvl="1" eaLnBrk="1" latinLnBrk="0" hangingPunct="1"/>
            <a:r>
              <a:rPr lang="en-AU" smtClean="0"/>
              <a:t>Second level</a:t>
            </a:r>
          </a:p>
          <a:p>
            <a:pPr lvl="2" eaLnBrk="1" latinLnBrk="0" hangingPunct="1"/>
            <a:r>
              <a:rPr lang="en-AU" smtClean="0"/>
              <a:t>Third level</a:t>
            </a:r>
          </a:p>
          <a:p>
            <a:pPr lvl="3" eaLnBrk="1" latinLnBrk="0" hangingPunct="1"/>
            <a:r>
              <a:rPr lang="en-AU" smtClean="0"/>
              <a:t>Fourth level</a:t>
            </a:r>
          </a:p>
          <a:p>
            <a:pPr lvl="4" eaLnBrk="1" latinLnBrk="0" hangingPunct="1"/>
            <a:r>
              <a:rPr lang="en-AU"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1CD00D68-96EE-B347-BF32-0FF94B03631F}" type="slidenum">
              <a:rPr lang="en-US" smtClean="0"/>
              <a:pPr/>
              <a:t>‹#›</a:t>
            </a:fld>
            <a:endParaRPr lang="en-US"/>
          </a:p>
        </p:txBody>
      </p:sp>
      <p:sp>
        <p:nvSpPr>
          <p:cNvPr id="23" name="Title 22"/>
          <p:cNvSpPr>
            <a:spLocks noGrp="1"/>
          </p:cNvSpPr>
          <p:nvPr>
            <p:ph type="title"/>
          </p:nvPr>
        </p:nvSpPr>
        <p:spPr/>
        <p:txBody>
          <a:bodyPr rtlCol="0" anchor="b" anchorCtr="0"/>
          <a:lstStyle/>
          <a:p>
            <a:r>
              <a:rPr kumimoji="0" lang="en-AU"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AU" smtClean="0"/>
              <a:t>Click to edit Master title style</a:t>
            </a:r>
            <a:endParaRPr kumimoji="0" lang="en-US"/>
          </a:p>
        </p:txBody>
      </p:sp>
      <p:sp>
        <p:nvSpPr>
          <p:cNvPr id="3" name="Date Placeholder 2"/>
          <p:cNvSpPr>
            <a:spLocks noGrp="1"/>
          </p:cNvSpPr>
          <p:nvPr>
            <p:ph type="dt" sz="half" idx="10"/>
          </p:nvPr>
        </p:nvSpPr>
        <p:spPr/>
        <p:txBody>
          <a:bodyPr/>
          <a:lstStyle/>
          <a:p>
            <a:r>
              <a:rPr lang="en-AU" smtClean="0"/>
              <a:t>26/07/2010</a:t>
            </a:r>
            <a:endParaRPr lang="en-US"/>
          </a:p>
        </p:txBody>
      </p:sp>
      <p:sp>
        <p:nvSpPr>
          <p:cNvPr id="4" name="Footer Placeholder 3"/>
          <p:cNvSpPr>
            <a:spLocks noGrp="1"/>
          </p:cNvSpPr>
          <p:nvPr>
            <p:ph type="ftr" sz="quarter" idx="11"/>
          </p:nvPr>
        </p:nvSpPr>
        <p:spPr/>
        <p:txBody>
          <a:bodyPr/>
          <a:lstStyle/>
          <a:p>
            <a:r>
              <a:rPr lang="en-US" smtClean="0"/>
              <a:t>LISP - IETF78</a:t>
            </a:r>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1CD00D68-96EE-B347-BF32-0FF94B03631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r>
              <a:rPr lang="en-AU" smtClean="0"/>
              <a:t>26/07/2010</a:t>
            </a:r>
            <a:endParaRPr lang="en-US"/>
          </a:p>
        </p:txBody>
      </p:sp>
      <p:sp>
        <p:nvSpPr>
          <p:cNvPr id="3" name="Footer Placeholder 2"/>
          <p:cNvSpPr>
            <a:spLocks noGrp="1"/>
          </p:cNvSpPr>
          <p:nvPr>
            <p:ph type="ftr" sz="quarter" idx="11"/>
          </p:nvPr>
        </p:nvSpPr>
        <p:spPr/>
        <p:txBody>
          <a:bodyPr/>
          <a:lstStyle/>
          <a:p>
            <a:r>
              <a:rPr lang="en-US" smtClean="0"/>
              <a:t>LISP - IETF78</a:t>
            </a:r>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1CD00D68-96EE-B347-BF32-0FF94B03631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AU"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AU"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AU" smtClean="0"/>
              <a:t>Click to edit Master text styles</a:t>
            </a:r>
          </a:p>
          <a:p>
            <a:pPr lvl="1" eaLnBrk="1" latinLnBrk="0" hangingPunct="1"/>
            <a:r>
              <a:rPr lang="en-AU" smtClean="0"/>
              <a:t>Second level</a:t>
            </a:r>
          </a:p>
          <a:p>
            <a:pPr lvl="2" eaLnBrk="1" latinLnBrk="0" hangingPunct="1"/>
            <a:r>
              <a:rPr lang="en-AU" smtClean="0"/>
              <a:t>Third level</a:t>
            </a:r>
          </a:p>
          <a:p>
            <a:pPr lvl="3" eaLnBrk="1" latinLnBrk="0" hangingPunct="1"/>
            <a:r>
              <a:rPr lang="en-AU" smtClean="0"/>
              <a:t>Fourth level</a:t>
            </a:r>
          </a:p>
          <a:p>
            <a:pPr lvl="4" eaLnBrk="1" latinLnBrk="0" hangingPunct="1"/>
            <a:r>
              <a:rPr lang="en-AU"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69E29E33-B620-47F9-BB04-8846C2A5AFCC}" type="slidenum">
              <a:rPr kumimoji="0" lang="en-US" smtClean="0"/>
              <a:pPr/>
              <a:t>‹#›</a:t>
            </a:fld>
            <a:endParaRPr kumimoji="0"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r>
              <a:rPr lang="en-AU" smtClean="0"/>
              <a:t>26/07/2010</a:t>
            </a:r>
            <a:endParaRPr lang="en-US"/>
          </a:p>
        </p:txBody>
      </p:sp>
      <p:sp>
        <p:nvSpPr>
          <p:cNvPr id="6" name="Footer Placeholder 5"/>
          <p:cNvSpPr>
            <a:spLocks noGrp="1"/>
          </p:cNvSpPr>
          <p:nvPr>
            <p:ph type="ftr" sz="quarter" idx="11"/>
          </p:nvPr>
        </p:nvSpPr>
        <p:spPr>
          <a:xfrm>
            <a:off x="301752" y="6410848"/>
            <a:ext cx="3383280" cy="365760"/>
          </a:xfrm>
        </p:spPr>
        <p:txBody>
          <a:bodyPr/>
          <a:lstStyle/>
          <a:p>
            <a:r>
              <a:rPr lang="en-US" smtClean="0"/>
              <a:t>LISP - IETF78</a:t>
            </a:r>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1CD00D68-96EE-B347-BF32-0FF94B03631F}" type="slidenum">
              <a:rPr lang="en-US" smtClean="0"/>
              <a:pPr/>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AU"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AU"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AU"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r>
              <a:rPr lang="en-AU" smtClean="0"/>
              <a:t>26/07/2010</a:t>
            </a:r>
            <a:endParaRPr lang="en-US"/>
          </a:p>
        </p:txBody>
      </p:sp>
      <p:sp>
        <p:nvSpPr>
          <p:cNvPr id="6" name="Footer Placeholder 5"/>
          <p:cNvSpPr>
            <a:spLocks noGrp="1"/>
          </p:cNvSpPr>
          <p:nvPr>
            <p:ph type="ftr" sz="quarter" idx="11"/>
          </p:nvPr>
        </p:nvSpPr>
        <p:spPr>
          <a:xfrm>
            <a:off x="301752" y="6410848"/>
            <a:ext cx="3584448" cy="365760"/>
          </a:xfrm>
        </p:spPr>
        <p:txBody>
          <a:bodyPr/>
          <a:lstStyle/>
          <a:p>
            <a:r>
              <a:rPr lang="en-US" smtClean="0"/>
              <a:t>LISP - IETF78</a:t>
            </a: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r>
              <a:rPr lang="en-AU" smtClean="0"/>
              <a:t>26/07/2010</a:t>
            </a:r>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r>
              <a:rPr lang="en-US" smtClean="0"/>
              <a:t>LISP - IETF78</a:t>
            </a:r>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1CD00D68-96EE-B347-BF32-0FF94B03631F}" type="slidenum">
              <a:rPr lang="en-US" smtClean="0"/>
              <a:pPr/>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AU"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AU" smtClean="0"/>
              <a:t>Click to edit Master text styles</a:t>
            </a:r>
          </a:p>
          <a:p>
            <a:pPr lvl="1" eaLnBrk="1" latinLnBrk="0" hangingPunct="1"/>
            <a:r>
              <a:rPr kumimoji="0" lang="en-AU" smtClean="0"/>
              <a:t>Second level</a:t>
            </a:r>
          </a:p>
          <a:p>
            <a:pPr lvl="2" eaLnBrk="1" latinLnBrk="0" hangingPunct="1"/>
            <a:r>
              <a:rPr kumimoji="0" lang="en-AU" smtClean="0"/>
              <a:t>Third level</a:t>
            </a:r>
          </a:p>
          <a:p>
            <a:pPr lvl="3" eaLnBrk="1" latinLnBrk="0" hangingPunct="1"/>
            <a:r>
              <a:rPr kumimoji="0" lang="en-AU" smtClean="0"/>
              <a:t>Fourth level</a:t>
            </a:r>
          </a:p>
          <a:p>
            <a:pPr lvl="4" eaLnBrk="1" latinLnBrk="0" hangingPunct="1"/>
            <a:r>
              <a:rPr kumimoji="0" lang="en-AU"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743" r:id="rId1"/>
    <p:sldLayoutId id="2147483744" r:id="rId2"/>
    <p:sldLayoutId id="2147483745" r:id="rId3"/>
    <p:sldLayoutId id="2147483746" r:id="rId4"/>
    <p:sldLayoutId id="2147483747" r:id="rId5"/>
    <p:sldLayoutId id="2147483748" r:id="rId6"/>
    <p:sldLayoutId id="2147483749" r:id="rId7"/>
    <p:sldLayoutId id="2147483750" r:id="rId8"/>
    <p:sldLayoutId id="2147483751" r:id="rId9"/>
    <p:sldLayoutId id="2147483752" r:id="rId10"/>
    <p:sldLayoutId id="2147483753" r:id="rId11"/>
  </p:sldLayoutIdLst>
  <p:hf hdr="0"/>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ietf86streaming.dnsalias.net/ietf/ietf868.m3u"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a:bodyPr>
          <a:lstStyle/>
          <a:p>
            <a:r>
              <a:rPr lang="en-US" dirty="0" smtClean="0"/>
              <a:t>IETF </a:t>
            </a:r>
            <a:r>
              <a:rPr lang="en-US" dirty="0" smtClean="0"/>
              <a:t>86, Orlando, </a:t>
            </a:r>
            <a:r>
              <a:rPr lang="en-US" dirty="0" smtClean="0"/>
              <a:t>USA</a:t>
            </a:r>
          </a:p>
          <a:p>
            <a:r>
              <a:rPr lang="en-US" dirty="0" smtClean="0"/>
              <a:t>2013-03-15 0900</a:t>
            </a:r>
            <a:r>
              <a:rPr lang="en-US" dirty="0" smtClean="0"/>
              <a:t>-</a:t>
            </a:r>
            <a:r>
              <a:rPr lang="en-US" dirty="0" smtClean="0"/>
              <a:t>1100</a:t>
            </a:r>
          </a:p>
          <a:p>
            <a:r>
              <a:rPr lang="en-US" dirty="0" smtClean="0"/>
              <a:t>Caribbean 6</a:t>
            </a:r>
            <a:endParaRPr lang="en-US" b="0" dirty="0" smtClean="0"/>
          </a:p>
        </p:txBody>
      </p:sp>
      <p:sp>
        <p:nvSpPr>
          <p:cNvPr id="2" name="Title 1"/>
          <p:cNvSpPr>
            <a:spLocks noGrp="1"/>
          </p:cNvSpPr>
          <p:nvPr>
            <p:ph type="ctrTitle"/>
          </p:nvPr>
        </p:nvSpPr>
        <p:spPr/>
        <p:txBody>
          <a:bodyPr/>
          <a:lstStyle/>
          <a:p>
            <a:r>
              <a:rPr lang="en-US" dirty="0" smtClean="0"/>
              <a:t>LISP Working Group</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LISP Working Group</a:t>
            </a:r>
            <a:endParaRPr lang="en-US" dirty="0"/>
          </a:p>
        </p:txBody>
      </p:sp>
      <p:sp>
        <p:nvSpPr>
          <p:cNvPr id="6" name="Slide Number Placeholder 5"/>
          <p:cNvSpPr>
            <a:spLocks noGrp="1"/>
          </p:cNvSpPr>
          <p:nvPr>
            <p:ph type="sldNum" sz="quarter" idx="12"/>
          </p:nvPr>
        </p:nvSpPr>
        <p:spPr/>
        <p:txBody>
          <a:bodyPr/>
          <a:lstStyle/>
          <a:p>
            <a:fld id="{1CD00D68-96EE-B347-BF32-0FF94B03631F}" type="slidenum">
              <a:rPr lang="en-US" smtClean="0"/>
              <a:pPr/>
              <a:t>2</a:t>
            </a:fld>
            <a:endParaRPr lang="en-US"/>
          </a:p>
        </p:txBody>
      </p:sp>
      <p:sp>
        <p:nvSpPr>
          <p:cNvPr id="3" name="Content Placeholder 2"/>
          <p:cNvSpPr>
            <a:spLocks noGrp="1"/>
          </p:cNvSpPr>
          <p:nvPr>
            <p:ph sz="quarter" idx="1"/>
          </p:nvPr>
        </p:nvSpPr>
        <p:spPr/>
        <p:txBody>
          <a:bodyPr>
            <a:normAutofit/>
          </a:bodyPr>
          <a:lstStyle/>
          <a:p>
            <a:r>
              <a:rPr lang="en-US" dirty="0" smtClean="0"/>
              <a:t>Agenda and slides:</a:t>
            </a:r>
          </a:p>
          <a:p>
            <a:pPr lvl="1"/>
            <a:r>
              <a:rPr lang="en-US" dirty="0" smtClean="0"/>
              <a:t>http://</a:t>
            </a:r>
            <a:r>
              <a:rPr lang="en-US" dirty="0" err="1" smtClean="0"/>
              <a:t>tools.ietf.org</a:t>
            </a:r>
            <a:r>
              <a:rPr lang="en-US" dirty="0" smtClean="0"/>
              <a:t>/</a:t>
            </a:r>
            <a:r>
              <a:rPr lang="en-US" dirty="0" err="1" smtClean="0"/>
              <a:t>wg</a:t>
            </a:r>
            <a:r>
              <a:rPr lang="en-US" dirty="0" smtClean="0"/>
              <a:t>/lisp/</a:t>
            </a:r>
            <a:r>
              <a:rPr lang="en-US" dirty="0" err="1" smtClean="0"/>
              <a:t>agenda?item</a:t>
            </a:r>
            <a:r>
              <a:rPr lang="en-US" dirty="0" smtClean="0"/>
              <a:t>=agenda-</a:t>
            </a:r>
            <a:r>
              <a:rPr lang="en-US" dirty="0" smtClean="0"/>
              <a:t>86-</a:t>
            </a:r>
            <a:r>
              <a:rPr lang="en-US" dirty="0" smtClean="0"/>
              <a:t>lisp.html</a:t>
            </a:r>
          </a:p>
          <a:p>
            <a:r>
              <a:rPr lang="en-US" dirty="0" smtClean="0"/>
              <a:t>Audio Stream</a:t>
            </a:r>
          </a:p>
          <a:p>
            <a:pPr lvl="1"/>
            <a:r>
              <a:rPr lang="en-US" dirty="0">
                <a:hlinkClick r:id="rId2"/>
              </a:rPr>
              <a:t>http://ietf86streaming.dnsalias.net/ietf/ietf868.</a:t>
            </a:r>
            <a:r>
              <a:rPr lang="en-US" dirty="0" smtClean="0">
                <a:hlinkClick r:id="rId2"/>
              </a:rPr>
              <a:t>m3u</a:t>
            </a:r>
            <a:endParaRPr lang="en-US" dirty="0" smtClean="0"/>
          </a:p>
          <a:p>
            <a:r>
              <a:rPr lang="en-US" dirty="0" smtClean="0"/>
              <a:t>Jabber </a:t>
            </a:r>
            <a:r>
              <a:rPr lang="en-US" dirty="0" smtClean="0"/>
              <a:t>room</a:t>
            </a:r>
          </a:p>
          <a:p>
            <a:pPr lvl="1"/>
            <a:r>
              <a:rPr lang="en-US" dirty="0" err="1" smtClean="0"/>
              <a:t>xmpp:lisp@jabber.ietf.org?join</a:t>
            </a:r>
            <a:endParaRPr lang="en-US" dirty="0" smtClean="0"/>
          </a:p>
          <a:p>
            <a:r>
              <a:rPr lang="en-US" dirty="0" smtClean="0"/>
              <a:t>Charter</a:t>
            </a:r>
          </a:p>
          <a:p>
            <a:pPr lvl="1"/>
            <a:r>
              <a:rPr lang="en-US" dirty="0" smtClean="0"/>
              <a:t>http://</a:t>
            </a:r>
            <a:r>
              <a:rPr lang="en-US" dirty="0" err="1" smtClean="0"/>
              <a:t>tools.ietf.org/wg/lisp/charters</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Note Well</a:t>
            </a:r>
            <a:endParaRPr lang="en-US" dirty="0"/>
          </a:p>
        </p:txBody>
      </p:sp>
      <p:sp>
        <p:nvSpPr>
          <p:cNvPr id="6" name="Slide Number Placeholder 5"/>
          <p:cNvSpPr>
            <a:spLocks noGrp="1"/>
          </p:cNvSpPr>
          <p:nvPr>
            <p:ph type="sldNum" sz="quarter" idx="12"/>
          </p:nvPr>
        </p:nvSpPr>
        <p:spPr/>
        <p:txBody>
          <a:bodyPr/>
          <a:lstStyle/>
          <a:p>
            <a:fld id="{1CD00D68-96EE-B347-BF32-0FF94B03631F}" type="slidenum">
              <a:rPr lang="en-US" smtClean="0"/>
              <a:pPr/>
              <a:t>3</a:t>
            </a:fld>
            <a:endParaRPr lang="en-US"/>
          </a:p>
        </p:txBody>
      </p:sp>
      <p:sp>
        <p:nvSpPr>
          <p:cNvPr id="3" name="Content Placeholder 2"/>
          <p:cNvSpPr>
            <a:spLocks noGrp="1"/>
          </p:cNvSpPr>
          <p:nvPr>
            <p:ph sz="quarter" idx="1"/>
          </p:nvPr>
        </p:nvSpPr>
        <p:spPr/>
        <p:txBody>
          <a:bodyPr>
            <a:normAutofit fontScale="47500" lnSpcReduction="20000"/>
          </a:bodyPr>
          <a:lstStyle/>
          <a:p>
            <a:r>
              <a:rPr lang="en-US" dirty="0" smtClean="0"/>
              <a:t>Any submission to the IETF intended by the Contributor for publication as all or part of an IETF Internet-Draft or RFC and any statement made within the context of an IETF activity is considered an "IETF Contribution". Such statements include oral statements in IETF sessions, as well as written and electronic communications made at any time or place, which are addressed to:</a:t>
            </a:r>
          </a:p>
          <a:p>
            <a:endParaRPr lang="en-US" dirty="0" smtClean="0"/>
          </a:p>
          <a:p>
            <a:pPr lvl="1"/>
            <a:r>
              <a:rPr lang="en-US" dirty="0" smtClean="0"/>
              <a:t>The IETF plenary session</a:t>
            </a:r>
          </a:p>
          <a:p>
            <a:pPr lvl="1"/>
            <a:r>
              <a:rPr lang="en-US" dirty="0" smtClean="0"/>
              <a:t>The IESG, or any member thereof on behalf of the IESG</a:t>
            </a:r>
          </a:p>
          <a:p>
            <a:pPr lvl="1"/>
            <a:r>
              <a:rPr lang="en-US" dirty="0" smtClean="0"/>
              <a:t>Any IETF mailing list, including the IETF list itself, any working group or design team list, or any other list functioning under IETF auspices</a:t>
            </a:r>
          </a:p>
          <a:p>
            <a:pPr lvl="1"/>
            <a:r>
              <a:rPr lang="en-US" dirty="0" smtClean="0"/>
              <a:t>Any IETF working group or portion thereof</a:t>
            </a:r>
          </a:p>
          <a:p>
            <a:pPr lvl="1"/>
            <a:r>
              <a:rPr lang="en-US" dirty="0" smtClean="0"/>
              <a:t>Any Birds of a Feather (BOF) session</a:t>
            </a:r>
          </a:p>
          <a:p>
            <a:pPr lvl="1"/>
            <a:r>
              <a:rPr lang="en-US" dirty="0" smtClean="0"/>
              <a:t>The IAB or any member thereof on behalf of the IAB</a:t>
            </a:r>
          </a:p>
          <a:p>
            <a:pPr lvl="1"/>
            <a:r>
              <a:rPr lang="en-US" dirty="0" smtClean="0"/>
              <a:t>The RFC Editor or the Internet-Drafts function</a:t>
            </a:r>
          </a:p>
          <a:p>
            <a:pPr lvl="1"/>
            <a:r>
              <a:rPr lang="en-US" dirty="0" smtClean="0"/>
              <a:t>All IETF Contributions are subject to the rules of RFC 5378 and RFC 3979 (updated by RFC 4879).</a:t>
            </a:r>
          </a:p>
          <a:p>
            <a:endParaRPr lang="en-US" dirty="0" smtClean="0"/>
          </a:p>
          <a:p>
            <a:r>
              <a:rPr lang="en-US" dirty="0" smtClean="0"/>
              <a:t>Statements made outside of an IETF session, mailing list or other function, that are clearly not intended to be input to an IETF activity, group or function, are not IETF Contributions in the context of this notice.</a:t>
            </a:r>
          </a:p>
          <a:p>
            <a:endParaRPr lang="en-US" dirty="0" smtClean="0"/>
          </a:p>
          <a:p>
            <a:r>
              <a:rPr lang="en-US" dirty="0" smtClean="0"/>
              <a:t>Please consult RFC 5378 and RFC 3979 for details.</a:t>
            </a:r>
          </a:p>
          <a:p>
            <a:endParaRPr lang="en-US" dirty="0" smtClean="0"/>
          </a:p>
          <a:p>
            <a:r>
              <a:rPr lang="en-US" dirty="0" smtClean="0"/>
              <a:t>A participant in any IETF activity is deemed to accept all IETF rules of process, as documented in Best Current Practices </a:t>
            </a:r>
            <a:r>
              <a:rPr lang="en-US" dirty="0" err="1" smtClean="0"/>
              <a:t>RFCs</a:t>
            </a:r>
            <a:r>
              <a:rPr lang="en-US" dirty="0" smtClean="0"/>
              <a:t> and IESG Statements.</a:t>
            </a:r>
          </a:p>
          <a:p>
            <a:endParaRPr lang="en-US" dirty="0" smtClean="0"/>
          </a:p>
          <a:p>
            <a:r>
              <a:rPr lang="en-US" dirty="0" smtClean="0"/>
              <a:t>A participant in any IETF activity acknowledges that written, audio and video records of meetings may be made and may be available to the public.</a:t>
            </a:r>
          </a:p>
        </p:txBody>
      </p:sp>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IPR Policy</a:t>
            </a:r>
            <a:endParaRPr lang="en-US" dirty="0"/>
          </a:p>
        </p:txBody>
      </p:sp>
      <p:sp>
        <p:nvSpPr>
          <p:cNvPr id="6" name="Slide Number Placeholder 5"/>
          <p:cNvSpPr>
            <a:spLocks noGrp="1"/>
          </p:cNvSpPr>
          <p:nvPr>
            <p:ph type="sldNum" sz="quarter" idx="12"/>
          </p:nvPr>
        </p:nvSpPr>
        <p:spPr/>
        <p:txBody>
          <a:bodyPr/>
          <a:lstStyle/>
          <a:p>
            <a:fld id="{1CD00D68-96EE-B347-BF32-0FF94B03631F}" type="slidenum">
              <a:rPr lang="en-US" smtClean="0"/>
              <a:pPr/>
              <a:t>4</a:t>
            </a:fld>
            <a:endParaRPr lang="en-US"/>
          </a:p>
        </p:txBody>
      </p:sp>
      <p:sp>
        <p:nvSpPr>
          <p:cNvPr id="3" name="Content Placeholder 2"/>
          <p:cNvSpPr>
            <a:spLocks noGrp="1"/>
          </p:cNvSpPr>
          <p:nvPr>
            <p:ph sz="quarter" idx="1"/>
          </p:nvPr>
        </p:nvSpPr>
        <p:spPr/>
        <p:txBody>
          <a:bodyPr>
            <a:normAutofit fontScale="92500" lnSpcReduction="20000"/>
          </a:bodyPr>
          <a:lstStyle/>
          <a:p>
            <a:r>
              <a:rPr lang="en-US" dirty="0" smtClean="0"/>
              <a:t>The IETF intellectual property rights rules are defined in RFC 3979, "Intellectual Property Rights in IETF Technology" (updated by RFC 4879, "Clarification of the Third Party Disclosure Procedure in RFC 3979").</a:t>
            </a:r>
          </a:p>
          <a:p>
            <a:endParaRPr lang="en-US" dirty="0" smtClean="0"/>
          </a:p>
          <a:p>
            <a:r>
              <a:rPr lang="en-US" dirty="0" smtClean="0"/>
              <a:t>The IETF takes no position regarding the validity or scope of any intellectual property rights or other rights that might be claimed to pertain to the implementation or use of the technology described in any IETF documents or the extent to which any license under such rights might or might not be available; nor does it represent that it has made any independent effort to identify any such rights</a:t>
            </a:r>
          </a:p>
        </p:txBody>
      </p:sp>
    </p:spTree>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Chairs and Secretaries</a:t>
            </a:r>
            <a:endParaRPr lang="en-US" dirty="0"/>
          </a:p>
        </p:txBody>
      </p:sp>
      <p:sp>
        <p:nvSpPr>
          <p:cNvPr id="6" name="Slide Number Placeholder 5"/>
          <p:cNvSpPr>
            <a:spLocks noGrp="1"/>
          </p:cNvSpPr>
          <p:nvPr>
            <p:ph type="sldNum" sz="quarter" idx="12"/>
          </p:nvPr>
        </p:nvSpPr>
        <p:spPr/>
        <p:txBody>
          <a:bodyPr/>
          <a:lstStyle/>
          <a:p>
            <a:fld id="{1CD00D68-96EE-B347-BF32-0FF94B03631F}" type="slidenum">
              <a:rPr lang="en-US" smtClean="0"/>
              <a:pPr/>
              <a:t>5</a:t>
            </a:fld>
            <a:endParaRPr lang="en-US"/>
          </a:p>
        </p:txBody>
      </p:sp>
      <p:sp>
        <p:nvSpPr>
          <p:cNvPr id="3" name="Content Placeholder 2"/>
          <p:cNvSpPr>
            <a:spLocks noGrp="1"/>
          </p:cNvSpPr>
          <p:nvPr>
            <p:ph sz="quarter" idx="1"/>
          </p:nvPr>
        </p:nvSpPr>
        <p:spPr/>
        <p:txBody>
          <a:bodyPr/>
          <a:lstStyle/>
          <a:p>
            <a:r>
              <a:rPr lang="en-US" dirty="0" smtClean="0"/>
              <a:t>Chairs</a:t>
            </a:r>
          </a:p>
          <a:p>
            <a:pPr lvl="1"/>
            <a:r>
              <a:rPr lang="en-US" dirty="0" smtClean="0"/>
              <a:t>Joel </a:t>
            </a:r>
            <a:r>
              <a:rPr lang="en-US" dirty="0" err="1" smtClean="0"/>
              <a:t>Halpern</a:t>
            </a:r>
            <a:endParaRPr lang="en-US" dirty="0" smtClean="0"/>
          </a:p>
          <a:p>
            <a:pPr lvl="1"/>
            <a:r>
              <a:rPr lang="en-US" dirty="0" smtClean="0"/>
              <a:t>Terry Manderson</a:t>
            </a:r>
          </a:p>
          <a:p>
            <a:r>
              <a:rPr lang="en-US" dirty="0" smtClean="0"/>
              <a:t>Secretaries</a:t>
            </a:r>
          </a:p>
          <a:p>
            <a:pPr lvl="1"/>
            <a:r>
              <a:rPr lang="en-US" dirty="0" err="1" smtClean="0"/>
              <a:t>Wassim</a:t>
            </a:r>
            <a:r>
              <a:rPr lang="en-US" dirty="0" smtClean="0"/>
              <a:t> Haddad</a:t>
            </a:r>
          </a:p>
          <a:p>
            <a:pPr lvl="1"/>
            <a:r>
              <a:rPr lang="en-US" dirty="0" smtClean="0"/>
              <a:t>Luigi </a:t>
            </a:r>
            <a:r>
              <a:rPr lang="en-US" dirty="0" err="1" smtClean="0"/>
              <a:t>Iannone</a:t>
            </a:r>
            <a:endParaRPr lang="en-US" dirty="0" smtClean="0"/>
          </a:p>
        </p:txBody>
      </p:sp>
    </p:spTree>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Administration</a:t>
            </a:r>
            <a:endParaRPr lang="en-US" dirty="0"/>
          </a:p>
        </p:txBody>
      </p:sp>
      <p:sp>
        <p:nvSpPr>
          <p:cNvPr id="6" name="Slide Number Placeholder 5"/>
          <p:cNvSpPr>
            <a:spLocks noGrp="1"/>
          </p:cNvSpPr>
          <p:nvPr>
            <p:ph type="sldNum" sz="quarter" idx="12"/>
          </p:nvPr>
        </p:nvSpPr>
        <p:spPr/>
        <p:txBody>
          <a:bodyPr/>
          <a:lstStyle/>
          <a:p>
            <a:fld id="{1CD00D68-96EE-B347-BF32-0FF94B03631F}" type="slidenum">
              <a:rPr lang="en-US" smtClean="0"/>
              <a:pPr/>
              <a:t>6</a:t>
            </a:fld>
            <a:endParaRPr lang="en-US"/>
          </a:p>
        </p:txBody>
      </p:sp>
      <p:sp>
        <p:nvSpPr>
          <p:cNvPr id="3" name="Content Placeholder 2"/>
          <p:cNvSpPr>
            <a:spLocks noGrp="1"/>
          </p:cNvSpPr>
          <p:nvPr>
            <p:ph sz="quarter" idx="1"/>
          </p:nvPr>
        </p:nvSpPr>
        <p:spPr/>
        <p:txBody>
          <a:bodyPr/>
          <a:lstStyle/>
          <a:p>
            <a:r>
              <a:rPr lang="en-US" dirty="0" smtClean="0"/>
              <a:t>Blue Sheets</a:t>
            </a:r>
          </a:p>
          <a:p>
            <a:r>
              <a:rPr lang="en-US" dirty="0" smtClean="0"/>
              <a:t>Draft progress</a:t>
            </a:r>
          </a:p>
          <a:p>
            <a:r>
              <a:rPr lang="en-US" dirty="0" smtClean="0"/>
              <a:t>Agenda Bashing</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Draft Progress</a:t>
            </a:r>
            <a:endParaRPr lang="en-US" dirty="0"/>
          </a:p>
        </p:txBody>
      </p:sp>
      <p:sp>
        <p:nvSpPr>
          <p:cNvPr id="6" name="Slide Number Placeholder 5"/>
          <p:cNvSpPr>
            <a:spLocks noGrp="1"/>
          </p:cNvSpPr>
          <p:nvPr>
            <p:ph type="sldNum" sz="quarter" idx="12"/>
          </p:nvPr>
        </p:nvSpPr>
        <p:spPr/>
        <p:txBody>
          <a:bodyPr/>
          <a:lstStyle/>
          <a:p>
            <a:fld id="{1CD00D68-96EE-B347-BF32-0FF94B03631F}" type="slidenum">
              <a:rPr lang="en-US" smtClean="0"/>
              <a:pPr/>
              <a:t>7</a:t>
            </a:fld>
            <a:endParaRPr lang="en-US"/>
          </a:p>
        </p:txBody>
      </p:sp>
      <p:sp>
        <p:nvSpPr>
          <p:cNvPr id="3" name="Content Placeholder 2"/>
          <p:cNvSpPr>
            <a:spLocks noGrp="1"/>
          </p:cNvSpPr>
          <p:nvPr>
            <p:ph sz="quarter" idx="1"/>
          </p:nvPr>
        </p:nvSpPr>
        <p:spPr>
          <a:xfrm>
            <a:off x="304801" y="1527048"/>
            <a:ext cx="8531351" cy="4620260"/>
          </a:xfrm>
        </p:spPr>
        <p:txBody>
          <a:bodyPr wrap="square">
            <a:noAutofit/>
          </a:bodyPr>
          <a:lstStyle/>
          <a:p>
            <a:pPr lvl="1"/>
            <a:r>
              <a:rPr lang="en-US" dirty="0" smtClean="0"/>
              <a:t>7 </a:t>
            </a:r>
            <a:r>
              <a:rPr lang="en-US" dirty="0" smtClean="0"/>
              <a:t>documents published as RFCs</a:t>
            </a:r>
          </a:p>
          <a:p>
            <a:pPr lvl="2"/>
            <a:r>
              <a:rPr lang="en-US" dirty="0" smtClean="0"/>
              <a:t>RFCs 6830 – 6836</a:t>
            </a:r>
          </a:p>
          <a:p>
            <a:pPr lvl="2"/>
            <a:r>
              <a:rPr lang="en-US" dirty="0" smtClean="0"/>
              <a:t>Big thank you to Authors, Editors, and WG document reviewers.</a:t>
            </a:r>
            <a:endParaRPr lang="en-US" dirty="0" smtClean="0"/>
          </a:p>
        </p:txBody>
      </p:sp>
    </p:spTree>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Draft Progress</a:t>
            </a:r>
            <a:endParaRPr lang="en-US" dirty="0"/>
          </a:p>
        </p:txBody>
      </p:sp>
      <p:sp>
        <p:nvSpPr>
          <p:cNvPr id="6" name="Slide Number Placeholder 5"/>
          <p:cNvSpPr>
            <a:spLocks noGrp="1"/>
          </p:cNvSpPr>
          <p:nvPr>
            <p:ph type="sldNum" sz="quarter" idx="12"/>
          </p:nvPr>
        </p:nvSpPr>
        <p:spPr/>
        <p:txBody>
          <a:bodyPr/>
          <a:lstStyle/>
          <a:p>
            <a:fld id="{1CD00D68-96EE-B347-BF32-0FF94B03631F}" type="slidenum">
              <a:rPr lang="en-US" smtClean="0"/>
              <a:pPr/>
              <a:t>8</a:t>
            </a:fld>
            <a:endParaRPr lang="en-US"/>
          </a:p>
        </p:txBody>
      </p:sp>
      <p:sp>
        <p:nvSpPr>
          <p:cNvPr id="3" name="Content Placeholder 2"/>
          <p:cNvSpPr>
            <a:spLocks noGrp="1"/>
          </p:cNvSpPr>
          <p:nvPr>
            <p:ph sz="quarter" idx="1"/>
          </p:nvPr>
        </p:nvSpPr>
        <p:spPr>
          <a:xfrm>
            <a:off x="304801" y="1527048"/>
            <a:ext cx="8531351" cy="4620260"/>
          </a:xfrm>
        </p:spPr>
        <p:txBody>
          <a:bodyPr wrap="square">
            <a:noAutofit/>
          </a:bodyPr>
          <a:lstStyle/>
          <a:p>
            <a:pPr lvl="1"/>
            <a:endParaRPr lang="en-US" dirty="0" smtClean="0"/>
          </a:p>
          <a:p>
            <a:pPr lvl="1"/>
            <a:r>
              <a:rPr lang="en-US" dirty="0"/>
              <a:t>D</a:t>
            </a:r>
            <a:r>
              <a:rPr lang="en-US" dirty="0" smtClean="0"/>
              <a:t>rafts TO/FROM IESG</a:t>
            </a:r>
            <a:endParaRPr lang="en-US" dirty="0" smtClean="0"/>
          </a:p>
          <a:p>
            <a:pPr lvl="2"/>
            <a:r>
              <a:rPr lang="en-US" b="1" dirty="0" smtClean="0"/>
              <a:t>LISP EID Block</a:t>
            </a:r>
            <a:endParaRPr lang="en-US" dirty="0" smtClean="0"/>
          </a:p>
          <a:p>
            <a:pPr lvl="3"/>
            <a:r>
              <a:rPr lang="en-US" dirty="0" smtClean="0"/>
              <a:t>Handed back to the WG after IETF review</a:t>
            </a:r>
            <a:endParaRPr lang="en-US" dirty="0" smtClean="0"/>
          </a:p>
          <a:p>
            <a:pPr lvl="2"/>
            <a:r>
              <a:rPr lang="en-US" b="1" dirty="0" smtClean="0"/>
              <a:t>LISP MIB</a:t>
            </a:r>
          </a:p>
          <a:p>
            <a:pPr lvl="3"/>
            <a:r>
              <a:rPr lang="en-US" dirty="0" smtClean="0"/>
              <a:t>Pending revised ID.</a:t>
            </a:r>
            <a:endParaRPr lang="en-US" dirty="0" smtClean="0"/>
          </a:p>
          <a:p>
            <a:pPr lvl="2"/>
            <a:endParaRPr lang="en-US" dirty="0" smtClean="0"/>
          </a:p>
          <a:p>
            <a:pPr lvl="1"/>
            <a:endParaRPr lang="en-US" dirty="0" smtClean="0"/>
          </a:p>
          <a:p>
            <a:pPr lvl="1"/>
            <a:endParaRPr lang="en-US" dirty="0" smtClean="0"/>
          </a:p>
        </p:txBody>
      </p:sp>
    </p:spTree>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a:t>
            </a:r>
            <a:endParaRPr lang="en-US" dirty="0"/>
          </a:p>
        </p:txBody>
      </p:sp>
      <p:sp>
        <p:nvSpPr>
          <p:cNvPr id="6" name="Slide Number Placeholder 5"/>
          <p:cNvSpPr>
            <a:spLocks noGrp="1"/>
          </p:cNvSpPr>
          <p:nvPr>
            <p:ph type="sldNum" sz="quarter" idx="12"/>
          </p:nvPr>
        </p:nvSpPr>
        <p:spPr/>
        <p:txBody>
          <a:bodyPr/>
          <a:lstStyle/>
          <a:p>
            <a:fld id="{1CD00D68-96EE-B347-BF32-0FF94B03631F}" type="slidenum">
              <a:rPr lang="en-US" smtClean="0"/>
              <a:pPr/>
              <a:t>9</a:t>
            </a:fld>
            <a:endParaRPr lang="en-US"/>
          </a:p>
        </p:txBody>
      </p:sp>
      <p:sp>
        <p:nvSpPr>
          <p:cNvPr id="3" name="Content Placeholder 2"/>
          <p:cNvSpPr>
            <a:spLocks noGrp="1"/>
          </p:cNvSpPr>
          <p:nvPr>
            <p:ph sz="quarter" idx="1"/>
          </p:nvPr>
        </p:nvSpPr>
        <p:spPr>
          <a:xfrm>
            <a:off x="304801" y="1527048"/>
            <a:ext cx="8531351" cy="4620260"/>
          </a:xfrm>
        </p:spPr>
        <p:txBody>
          <a:bodyPr wrap="square">
            <a:noAutofit/>
          </a:bodyPr>
          <a:lstStyle/>
          <a:p>
            <a:r>
              <a:rPr lang="en-US" dirty="0" smtClean="0"/>
              <a:t>Agenda Online</a:t>
            </a:r>
            <a:endParaRPr lang="en-US" dirty="0" smtClean="0"/>
          </a:p>
          <a:p>
            <a:pPr lvl="1"/>
            <a:r>
              <a:rPr lang="en-US" dirty="0"/>
              <a:t>http://</a:t>
            </a:r>
            <a:r>
              <a:rPr lang="en-US" dirty="0" err="1"/>
              <a:t>tools.ietf.org</a:t>
            </a:r>
            <a:r>
              <a:rPr lang="en-US" dirty="0"/>
              <a:t>/</a:t>
            </a:r>
            <a:r>
              <a:rPr lang="en-US" dirty="0" err="1"/>
              <a:t>wg</a:t>
            </a:r>
            <a:r>
              <a:rPr lang="en-US" dirty="0"/>
              <a:t>/lisp/</a:t>
            </a:r>
            <a:r>
              <a:rPr lang="en-US" dirty="0" err="1"/>
              <a:t>agenda?item</a:t>
            </a:r>
            <a:r>
              <a:rPr lang="en-US" dirty="0"/>
              <a:t>=agenda-86-</a:t>
            </a:r>
            <a:r>
              <a:rPr lang="en-US" dirty="0" smtClean="0"/>
              <a:t>lisp.html</a:t>
            </a:r>
            <a:endParaRPr lang="en-US" dirty="0" smtClean="0"/>
          </a:p>
        </p:txBody>
      </p:sp>
    </p:spTree>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Civic.thmx</Template>
  <TotalTime>927</TotalTime>
  <Words>565</Words>
  <Application>Microsoft Macintosh PowerPoint</Application>
  <PresentationFormat>On-screen Show (4:3)</PresentationFormat>
  <Paragraphs>70</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Civic</vt:lpstr>
      <vt:lpstr>LISP Working Group</vt:lpstr>
      <vt:lpstr>LISP Working Group</vt:lpstr>
      <vt:lpstr>Note Well</vt:lpstr>
      <vt:lpstr>IPR Policy</vt:lpstr>
      <vt:lpstr>Chairs and Secretaries</vt:lpstr>
      <vt:lpstr>Administration</vt:lpstr>
      <vt:lpstr>Draft Progress</vt:lpstr>
      <vt:lpstr>Draft Progress</vt:lpstr>
      <vt:lpstr>Agenda</vt:lpstr>
    </vt:vector>
  </TitlesOfParts>
  <Company>terrym.net pty ltd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LISP Working Group</dc:title>
  <dc:creator>Terry Manderson</dc:creator>
  <cp:lastModifiedBy>Terry Manderson</cp:lastModifiedBy>
  <cp:revision>27</cp:revision>
  <dcterms:created xsi:type="dcterms:W3CDTF">2012-11-06T17:32:39Z</dcterms:created>
  <dcterms:modified xsi:type="dcterms:W3CDTF">2013-03-15T03:42:33Z</dcterms:modified>
</cp:coreProperties>
</file>