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7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3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1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1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9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8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4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9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8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9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5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C1598-3D7D-E74C-9541-BC3FAAAEC2A6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21C08-A225-014E-B494-6912059E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8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IETF 86 – Orlando – LMAP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Large</a:t>
            </a:r>
            <a:r>
              <a:rPr lang="en-US" b="1" dirty="0"/>
              <a:t>-Scale Broadband Measurement Use Cases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i="1" dirty="0" smtClean="0"/>
              <a:t>Marc Linsner</a:t>
            </a:r>
          </a:p>
          <a:p>
            <a:r>
              <a:rPr lang="en-US" dirty="0" smtClean="0"/>
              <a:t>Philip </a:t>
            </a:r>
            <a:r>
              <a:rPr lang="en-US" dirty="0" err="1" smtClean="0"/>
              <a:t>Eardley</a:t>
            </a:r>
            <a:endParaRPr lang="en-US" dirty="0" smtClean="0"/>
          </a:p>
          <a:p>
            <a:r>
              <a:rPr lang="en-US" dirty="0" smtClean="0"/>
              <a:t>Trevor </a:t>
            </a:r>
            <a:r>
              <a:rPr lang="en-US" dirty="0" err="1" smtClean="0"/>
              <a:t>Burbridge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March 13,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LMAP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</a:t>
            </a:r>
            <a:r>
              <a:rPr lang="en-US" dirty="0" smtClean="0"/>
              <a:t>Cases</a:t>
            </a:r>
          </a:p>
          <a:p>
            <a:pPr lvl="1"/>
            <a:r>
              <a:rPr lang="en-US" dirty="0" smtClean="0"/>
              <a:t>Internet </a:t>
            </a:r>
            <a:r>
              <a:rPr lang="en-US" dirty="0"/>
              <a:t>Service Provider (ISP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End User Network Diagnostics</a:t>
            </a:r>
          </a:p>
          <a:p>
            <a:pPr lvl="1"/>
            <a:r>
              <a:rPr lang="en-US" dirty="0" smtClean="0"/>
              <a:t>Multi</a:t>
            </a:r>
            <a:r>
              <a:rPr lang="en-US" dirty="0"/>
              <a:t>-provider Network </a:t>
            </a:r>
            <a:r>
              <a:rPr lang="en-US" dirty="0" smtClean="0"/>
              <a:t>Measurements</a:t>
            </a:r>
          </a:p>
          <a:p>
            <a:pPr lvl="1"/>
            <a:r>
              <a:rPr lang="en-US" dirty="0" smtClean="0"/>
              <a:t>Over </a:t>
            </a:r>
            <a:r>
              <a:rPr lang="en-US" dirty="0"/>
              <a:t>the Top </a:t>
            </a:r>
            <a:r>
              <a:rPr lang="en-US" dirty="0" smtClean="0"/>
              <a:t>Providers</a:t>
            </a:r>
          </a:p>
          <a:p>
            <a:pPr lvl="1"/>
            <a:r>
              <a:rPr lang="en-US" dirty="0" smtClean="0"/>
              <a:t>Regulators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70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ISP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Coming soon to a screen near you!</a:t>
            </a:r>
          </a:p>
          <a:p>
            <a:r>
              <a:rPr lang="en-US" dirty="0" smtClean="0"/>
              <a:t>Philip will discuss in next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6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User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Adhoc</a:t>
            </a:r>
            <a:r>
              <a:rPr lang="en-US" dirty="0" smtClean="0"/>
              <a:t>, on-demand testing</a:t>
            </a:r>
          </a:p>
          <a:p>
            <a:r>
              <a:rPr lang="en-US" dirty="0" smtClean="0"/>
              <a:t>Can be scheduled</a:t>
            </a:r>
          </a:p>
          <a:p>
            <a:r>
              <a:rPr lang="en-US" dirty="0" smtClean="0"/>
              <a:t>Work with 3</a:t>
            </a:r>
            <a:r>
              <a:rPr lang="en-US" baseline="30000" dirty="0" smtClean="0"/>
              <a:t>rd</a:t>
            </a:r>
            <a:r>
              <a:rPr lang="en-US" dirty="0" smtClean="0"/>
              <a:t> party Measurement Controller, or end-user supplied infrastructure</a:t>
            </a:r>
            <a:endParaRPr lang="en-US" dirty="0" smtClean="0"/>
          </a:p>
          <a:p>
            <a:r>
              <a:rPr lang="en-US" dirty="0" smtClean="0"/>
              <a:t>The Measurement Agent will most likely be an application residing on a PC, tablet, etc.</a:t>
            </a:r>
          </a:p>
          <a:p>
            <a:r>
              <a:rPr lang="en-US" dirty="0" smtClean="0"/>
              <a:t>A system administrator can perform testing on behalf of the end-user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04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Multi-provider</a:t>
            </a:r>
          </a:p>
          <a:p>
            <a:pPr lvl="1"/>
            <a:r>
              <a:rPr lang="en-US" dirty="0" smtClean="0"/>
              <a:t>Over The Top</a:t>
            </a:r>
          </a:p>
          <a:p>
            <a:pPr lvl="1"/>
            <a:r>
              <a:rPr lang="en-US" dirty="0" smtClean="0"/>
              <a:t>Regulator</a:t>
            </a:r>
          </a:p>
        </p:txBody>
      </p:sp>
    </p:spTree>
    <p:extLst>
      <p:ext uri="{BB962C8B-B14F-4D97-AF65-F5344CB8AC3E}">
        <p14:creationId xmlns:p14="http://schemas.microsoft.com/office/powerpoint/2010/main" val="197151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Attributes of the 3</a:t>
            </a:r>
            <a:r>
              <a:rPr lang="en-US" baseline="30000" dirty="0" smtClean="0"/>
              <a:t>rd</a:t>
            </a:r>
            <a:r>
              <a:rPr lang="en-US" dirty="0" smtClean="0"/>
              <a:t> Party Use Case</a:t>
            </a:r>
          </a:p>
          <a:p>
            <a:pPr lvl="1"/>
            <a:r>
              <a:rPr lang="en-US" dirty="0" smtClean="0"/>
              <a:t>Only testing L3 and up</a:t>
            </a:r>
          </a:p>
          <a:p>
            <a:pPr lvl="2"/>
            <a:r>
              <a:rPr lang="en-US" dirty="0" smtClean="0"/>
              <a:t>Interested in consumer QOE</a:t>
            </a:r>
          </a:p>
          <a:p>
            <a:pPr lvl="2"/>
            <a:r>
              <a:rPr lang="en-US" dirty="0" smtClean="0"/>
              <a:t>Interested in BB performance</a:t>
            </a:r>
          </a:p>
          <a:p>
            <a:pPr lvl="2"/>
            <a:r>
              <a:rPr lang="en-US" dirty="0" smtClean="0"/>
              <a:t>Management Agent can reside in various devices in the network</a:t>
            </a:r>
          </a:p>
          <a:p>
            <a:pPr lvl="3"/>
            <a:r>
              <a:rPr lang="en-US" dirty="0" smtClean="0"/>
              <a:t>Modem, Home gateway, Set Top Box, Application</a:t>
            </a:r>
          </a:p>
          <a:p>
            <a:pPr lvl="1"/>
            <a:r>
              <a:rPr lang="en-US" dirty="0" smtClean="0"/>
              <a:t>Results data may be shared amongst multiple interested parties</a:t>
            </a:r>
          </a:p>
          <a:p>
            <a:pPr lvl="1"/>
            <a:r>
              <a:rPr lang="en-US" dirty="0" smtClean="0"/>
              <a:t>Test Data must meet </a:t>
            </a:r>
            <a:r>
              <a:rPr lang="en-US" dirty="0"/>
              <a:t>a </a:t>
            </a:r>
            <a:r>
              <a:rPr lang="en-US" dirty="0" smtClean="0"/>
              <a:t>high level </a:t>
            </a:r>
            <a:r>
              <a:rPr lang="en-US" dirty="0"/>
              <a:t>of verifiability, accuracy and </a:t>
            </a:r>
            <a:r>
              <a:rPr lang="en-US" dirty="0" smtClean="0"/>
              <a:t>fairness 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support valid </a:t>
            </a:r>
            <a:r>
              <a:rPr lang="en-US" dirty="0" smtClean="0"/>
              <a:t>and meaningful </a:t>
            </a:r>
            <a:r>
              <a:rPr lang="en-US" dirty="0"/>
              <a:t>comparisons of broadband performance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064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&amp;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TBD</a:t>
            </a:r>
          </a:p>
          <a:p>
            <a:r>
              <a:rPr lang="en-US" dirty="0" smtClean="0"/>
              <a:t>Some discussion on the list, but will be working on for next spin.</a:t>
            </a:r>
          </a:p>
          <a:p>
            <a:r>
              <a:rPr lang="en-US" dirty="0" smtClean="0"/>
              <a:t>Contributions welcome.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3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05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228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IETF 86 – Orlando – LMAP  Large-Scale Broadband Measurement Use Cases</vt:lpstr>
      <vt:lpstr>LMAP Use Cases</vt:lpstr>
      <vt:lpstr>ISP Use Case</vt:lpstr>
      <vt:lpstr>End User Use Case</vt:lpstr>
      <vt:lpstr>3rd Party Use Case</vt:lpstr>
      <vt:lpstr>3rd Party Use Case</vt:lpstr>
      <vt:lpstr>Security &amp; Privacy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LMAP – IETF 86 – Orlando 3-13-13  Large-Scale Broadband Measurement Use Cases</dc:title>
  <dc:creator>Marc Linsner</dc:creator>
  <cp:lastModifiedBy>Marc Linsner</cp:lastModifiedBy>
  <cp:revision>7</cp:revision>
  <dcterms:created xsi:type="dcterms:W3CDTF">2013-03-12T17:46:32Z</dcterms:created>
  <dcterms:modified xsi:type="dcterms:W3CDTF">2013-03-12T20:43:13Z</dcterms:modified>
</cp:coreProperties>
</file>