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0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9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3230D-DDA1-4DC3-BF2A-CA3DCC80E6D7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378AC-B19E-4838-8376-C4191F6E0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8FE59-1AA1-49BD-8F80-8C747188FF41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B2D4F-74A9-450C-B4BF-5E71F97C11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A2BC1-C74C-4AC3-8659-D1EC50600E10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86FBB-07E7-4A81-BE16-B8A66A771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F6EB1-0FC5-4FF4-B405-7D745C057363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167E8-B036-404A-9191-0BEC10D9FB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BBBD9-0EE6-41FD-B410-AFED1F244826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9C77D-A654-49DC-8171-3C33101A6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EE617-4C18-4806-9781-1901727D7450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D2CE1-D3C6-41CF-ADDD-78A02E386B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C2416-079D-406F-9953-E21927999E4A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435A4-85EE-403A-85D8-E65D538CA7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F52FC-D3F6-467B-A7DA-1476881D744C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74F4A-791C-41A0-9930-0E773EE23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03027-E868-42DB-BB0A-23FEC26BD735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1875C-3916-47B0-9259-580DA01A3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AAA44-423E-487D-8C31-7095B2442A41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FBE25-B846-450C-82EF-706469492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3C4A2-4ACC-4886-84B1-91515D6F7DFF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3E24E-E1E6-49B1-8254-A1EF2FE3D6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74AF2F-A0CC-4B86-8CCD-6243A31D9298}" type="datetimeFigureOut">
              <a:rPr lang="en-US"/>
              <a:pPr>
                <a:defRPr/>
              </a:pPr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E870B0-B4B6-491E-89DE-306DADD50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MPLS Special Purpose Labels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500" smtClean="0">
                <a:solidFill>
                  <a:srgbClr val="898989"/>
                </a:solidFill>
              </a:rPr>
              <a:t>draft-kompella-mpls-special-purpose-labels-01</a:t>
            </a:r>
          </a:p>
          <a:p>
            <a:pPr>
              <a:lnSpc>
                <a:spcPct val="80000"/>
              </a:lnSpc>
            </a:pPr>
            <a:r>
              <a:rPr lang="en-US" sz="2500" smtClean="0">
                <a:solidFill>
                  <a:srgbClr val="898989"/>
                </a:solidFill>
              </a:rPr>
              <a:t>Loa Andersson</a:t>
            </a:r>
          </a:p>
          <a:p>
            <a:pPr>
              <a:lnSpc>
                <a:spcPct val="80000"/>
              </a:lnSpc>
            </a:pPr>
            <a:r>
              <a:rPr lang="en-US" sz="2500" smtClean="0">
                <a:solidFill>
                  <a:srgbClr val="898989"/>
                </a:solidFill>
              </a:rPr>
              <a:t>Adrian Farrel</a:t>
            </a:r>
          </a:p>
          <a:p>
            <a:pPr>
              <a:lnSpc>
                <a:spcPct val="80000"/>
              </a:lnSpc>
            </a:pPr>
            <a:r>
              <a:rPr lang="en-US" sz="2500" smtClean="0">
                <a:solidFill>
                  <a:srgbClr val="898989"/>
                </a:solidFill>
              </a:rPr>
              <a:t>Kireeti Kompella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Publish it already?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Or maybe make it a WG doc first?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Things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Making the new name “special purpose labels” official, and listing relevant RFCs</a:t>
            </a:r>
          </a:p>
          <a:p>
            <a:r>
              <a:rPr lang="en-US" smtClean="0"/>
              <a:t>What about extended special purpose labels in the range 0-15?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 Rose by any other Name</a:t>
            </a:r>
            <a:br>
              <a:rPr lang="en-US" dirty="0" smtClean="0"/>
            </a:br>
            <a:r>
              <a:rPr lang="en-US" dirty="0" smtClean="0"/>
              <a:t>(would smell as special)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Renaming “reserved” labels to “special purpose” labels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IANA uses “reserved” in a different way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Many RFCs use the term “reserved” labels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State that this doc updates those RFCs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May help reduce confusion and maybe help evangelize the new term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Loa has gone through this exercise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/>
              <a:t>R</a:t>
            </a:r>
            <a:r>
              <a:rPr lang="en-US" dirty="0" smtClean="0"/>
              <a:t>enaming of “EXP field” to “</a:t>
            </a:r>
            <a:r>
              <a:rPr lang="en-US" smtClean="0"/>
              <a:t>TC field”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Extra Special </a:t>
            </a:r>
            <a:r>
              <a:rPr lang="en-US" dirty="0" smtClean="0"/>
              <a:t>Special Purpose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n-US" dirty="0" smtClean="0"/>
              <a:t>Some </a:t>
            </a:r>
            <a:r>
              <a:rPr lang="en-US" dirty="0" err="1" smtClean="0"/>
              <a:t>reserved^H^H^H^H^H^H^H^H</a:t>
            </a:r>
            <a:r>
              <a:rPr lang="en-US" dirty="0" smtClean="0"/>
              <a:t> special purpose labels have meanings independent of where they are in the stack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For others, it may be convenient to assume this to avoid breaking existing implementations or to simplify implementations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Labels to consider here: ELI, RA, GAL, OAM, Explicit Null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Extra Special </a:t>
            </a:r>
            <a:r>
              <a:rPr lang="en-US" dirty="0" smtClean="0"/>
              <a:t>Special Purpose Labels</a:t>
            </a:r>
            <a:endParaRPr lang="en-US" dirty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Entropy Label Indicator (ELI) label (7) may occur anywhere in the stack</a:t>
            </a:r>
          </a:p>
          <a:p>
            <a:pPr lvl="1"/>
            <a:r>
              <a:rPr lang="en-US" smtClean="0"/>
              <a:t>RFC 6790 says one may search through the stack looking for this label, and use the next label as the Entropy label (to use for load balancing)</a:t>
            </a:r>
          </a:p>
          <a:p>
            <a:pPr lvl="1"/>
            <a:r>
              <a:rPr lang="en-US" smtClean="0"/>
              <a:t>Doesn’t say anything about being after label 15!</a:t>
            </a:r>
          </a:p>
          <a:p>
            <a:r>
              <a:rPr lang="en-US" smtClean="0"/>
              <a:t>The ELI </a:t>
            </a:r>
            <a:r>
              <a:rPr lang="en-US" b="1" smtClean="0"/>
              <a:t>MUST</a:t>
            </a:r>
            <a:r>
              <a:rPr lang="en-US" smtClean="0"/>
              <a:t> retain its meaning independent of whether or not the preceding label is the extension label (15)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Extra Special </a:t>
            </a:r>
            <a:r>
              <a:rPr lang="en-US" dirty="0" smtClean="0"/>
              <a:t>Special Purpose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RFC 4182 effectively states that Explicit Null labels (0, 3) may occur anywhere in the stack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Used to be legal only at bottom-of-stack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If an explicit null label bubbles to the top of stack, it should be popped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Should explicit labels retain their meaning even if they occur after the extension label?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In theory, not necessary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In practice, need to look at implementations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Extra Special </a:t>
            </a:r>
            <a:r>
              <a:rPr lang="en-US" dirty="0" smtClean="0"/>
              <a:t>Special Purpose Labels</a:t>
            </a:r>
            <a:endParaRPr lang="en-US" dirty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GAL label (RFC 5586)</a:t>
            </a:r>
          </a:p>
          <a:p>
            <a:pPr lvl="1"/>
            <a:r>
              <a:rPr lang="en-US" smtClean="0"/>
              <a:t>“</a:t>
            </a:r>
            <a:r>
              <a:rPr lang="en-US" sz="2400" smtClean="0"/>
              <a:t>Upon reception of the labeled packet, the targeted destination, after having checked both the LSP Label and GAL LSEs fields, SHOULD pass the whole packet to the appropriate processing entity.</a:t>
            </a:r>
            <a:r>
              <a:rPr lang="en-US" smtClean="0"/>
              <a:t>“</a:t>
            </a:r>
          </a:p>
          <a:p>
            <a:r>
              <a:rPr lang="en-US" smtClean="0"/>
              <a:t>OAM label (RFC 3429)</a:t>
            </a:r>
          </a:p>
          <a:p>
            <a:r>
              <a:rPr lang="en-US" smtClean="0"/>
              <a:t>Do current implementations look through the label stack searching for the GAL/OAM label?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Extra Special </a:t>
            </a:r>
            <a:r>
              <a:rPr lang="en-US" dirty="0" smtClean="0"/>
              <a:t>Special Purpose Labels</a:t>
            </a:r>
            <a:endParaRPr lang="en-US" dirty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Router Alert labels</a:t>
            </a:r>
          </a:p>
          <a:p>
            <a:pPr lvl="1"/>
            <a:r>
              <a:rPr lang="en-US" smtClean="0"/>
              <a:t>Do current implementations look through the label stack searching for the RA label?</a:t>
            </a:r>
          </a:p>
          <a:p>
            <a:pPr lvl="1"/>
            <a:r>
              <a:rPr lang="en-US" smtClean="0"/>
              <a:t>Or only act on it them when they bubble to the top of stack?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Proposed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When the extended label is defined, pre-reserve some of the non-extended special purpose labels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State that they retain their meaning even as extended special purpose labels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smtClean="0"/>
              <a:t>State that label 15 is not legal after label 15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/>
              <a:t>When a new non-extended special purpose label (0-15) is defined, check if necessary to pre-reserve same value in the extended space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446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Calibri</vt:lpstr>
      <vt:lpstr>Arial</vt:lpstr>
      <vt:lpstr>Office Theme</vt:lpstr>
      <vt:lpstr>MPLS Special Purpose Labels</vt:lpstr>
      <vt:lpstr>Two Things</vt:lpstr>
      <vt:lpstr>A Rose by any other Name (would smell as special)</vt:lpstr>
      <vt:lpstr>Extra Special Special Purpose Labels</vt:lpstr>
      <vt:lpstr>Extra Special Special Purpose Labels</vt:lpstr>
      <vt:lpstr>Extra Special Special Purpose Labels</vt:lpstr>
      <vt:lpstr>Extra Special Special Purpose Labels</vt:lpstr>
      <vt:lpstr>Extra Special Special Purpose Labels</vt:lpstr>
      <vt:lpstr>Proposed Solution</vt:lpstr>
      <vt:lpstr>Publish it already?</vt:lpstr>
    </vt:vector>
  </TitlesOfParts>
  <Company>Contrail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MPLS Special Purpose Labels</dc:title>
  <dc:creator>Kireeti Kompella</dc:creator>
  <cp:lastModifiedBy>Martin Vigoureux</cp:lastModifiedBy>
  <cp:revision>10</cp:revision>
  <dcterms:created xsi:type="dcterms:W3CDTF">2013-03-10T19:09:23Z</dcterms:created>
  <dcterms:modified xsi:type="dcterms:W3CDTF">2013-03-11T04:36:31Z</dcterms:modified>
</cp:coreProperties>
</file>