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1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941C-227F-41C4-9258-7162BC5CB6F4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1895-3E62-40B7-965D-24CAFA5F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32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941C-227F-41C4-9258-7162BC5CB6F4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1895-3E62-40B7-965D-24CAFA5F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170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941C-227F-41C4-9258-7162BC5CB6F4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1895-3E62-40B7-965D-24CAFA5F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7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941C-227F-41C4-9258-7162BC5CB6F4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1895-3E62-40B7-965D-24CAFA5F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811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941C-227F-41C4-9258-7162BC5CB6F4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1895-3E62-40B7-965D-24CAFA5F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05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941C-227F-41C4-9258-7162BC5CB6F4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1895-3E62-40B7-965D-24CAFA5F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7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941C-227F-41C4-9258-7162BC5CB6F4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1895-3E62-40B7-965D-24CAFA5F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993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941C-227F-41C4-9258-7162BC5CB6F4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1895-3E62-40B7-965D-24CAFA5F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849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941C-227F-41C4-9258-7162BC5CB6F4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1895-3E62-40B7-965D-24CAFA5F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973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941C-227F-41C4-9258-7162BC5CB6F4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1895-3E62-40B7-965D-24CAFA5F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535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941C-227F-41C4-9258-7162BC5CB6F4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1895-3E62-40B7-965D-24CAFA5F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838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A941C-227F-41C4-9258-7162BC5CB6F4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21895-3E62-40B7-965D-24CAFA5FE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684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draft-osborne-mpls-extended-admin-groups-00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72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Nutshell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Limited to 32 link colors</a:t>
            </a:r>
          </a:p>
          <a:p>
            <a:r>
              <a:rPr lang="en-US" dirty="0" smtClean="0"/>
              <a:t>This means if you have more than 32 colors network-wide you need to reuse bits</a:t>
            </a:r>
          </a:p>
          <a:p>
            <a:r>
              <a:rPr lang="en-US" dirty="0" smtClean="0"/>
              <a:t>Can get confusing, easy to make mistakes</a:t>
            </a:r>
          </a:p>
          <a:p>
            <a:endParaRPr lang="en-US" dirty="0"/>
          </a:p>
          <a:p>
            <a:r>
              <a:rPr lang="en-US" dirty="0" smtClean="0"/>
              <a:t>This draft gives you unlimited colors</a:t>
            </a:r>
          </a:p>
          <a:p>
            <a:pPr lvl="1"/>
            <a:r>
              <a:rPr lang="en-US" dirty="0" smtClean="0"/>
              <a:t>Makes Admin Group sub-TLV into variable length</a:t>
            </a:r>
          </a:p>
        </p:txBody>
      </p:sp>
    </p:spTree>
    <p:extLst>
      <p:ext uri="{BB962C8B-B14F-4D97-AF65-F5344CB8AC3E}">
        <p14:creationId xmlns:p14="http://schemas.microsoft.com/office/powerpoint/2010/main" val="1740834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</a:t>
            </a:r>
            <a:r>
              <a:rPr lang="en-US" dirty="0" smtClean="0"/>
              <a:t>proposed for -01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Changes AG+EAG treatment</a:t>
            </a:r>
          </a:p>
          <a:p>
            <a:pPr lvl="1"/>
            <a:r>
              <a:rPr lang="en-US" dirty="0" smtClean="0"/>
              <a:t>In 00, AG=0-31, EAG=32+</a:t>
            </a:r>
          </a:p>
          <a:p>
            <a:pPr lvl="1"/>
            <a:r>
              <a:rPr lang="en-US" dirty="0" smtClean="0"/>
              <a:t>In 01, AG=0-31, EAG=0-31</a:t>
            </a:r>
          </a:p>
          <a:p>
            <a:pPr lvl="2"/>
            <a:r>
              <a:rPr lang="en-US" dirty="0" smtClean="0"/>
              <a:t>Now it’s possible to deprecate AG</a:t>
            </a:r>
          </a:p>
          <a:p>
            <a:r>
              <a:rPr lang="en-US" dirty="0" smtClean="0"/>
              <a:t>Added SESSION_ATTRIBUTE for RSVP</a:t>
            </a:r>
          </a:p>
          <a:p>
            <a:r>
              <a:rPr lang="en-US" dirty="0" smtClean="0"/>
              <a:t>General cleanup (00 had some </a:t>
            </a:r>
            <a:r>
              <a:rPr lang="en-US" smtClean="0"/>
              <a:t>sloppy bits)</a:t>
            </a:r>
            <a:endParaRPr lang="en-US" dirty="0" smtClean="0"/>
          </a:p>
          <a:p>
            <a:r>
              <a:rPr lang="en-US" dirty="0" smtClean="0"/>
              <a:t>Would like to post 01 ASAP</a:t>
            </a:r>
          </a:p>
          <a:p>
            <a:pPr lvl="1"/>
            <a:r>
              <a:rPr lang="en-US" dirty="0" smtClean="0"/>
              <a:t>Other comments on 00?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033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94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draft-osborne-mpls-extended-admin-groups-00</vt:lpstr>
      <vt:lpstr>Nutshell</vt:lpstr>
      <vt:lpstr>Changes proposed for -01</vt:lpstr>
    </vt:vector>
  </TitlesOfParts>
  <Company>Cisco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draft-osborne-mpls-extended-admin-groups-00</dc:title>
  <dc:creator>Eric Osborne</dc:creator>
  <cp:lastModifiedBy>Eric Osborne</cp:lastModifiedBy>
  <cp:revision>4</cp:revision>
  <dcterms:created xsi:type="dcterms:W3CDTF">2013-03-11T00:30:17Z</dcterms:created>
  <dcterms:modified xsi:type="dcterms:W3CDTF">2013-03-11T01:04:01Z</dcterms:modified>
</cp:coreProperties>
</file>