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2" autoAdjust="0"/>
    <p:restoredTop sz="98753" autoAdjust="0"/>
  </p:normalViewPr>
  <p:slideViewPr>
    <p:cSldViewPr snapToGrid="0">
      <p:cViewPr varScale="1">
        <p:scale>
          <a:sx n="96" d="100"/>
          <a:sy n="96" d="100"/>
        </p:scale>
        <p:origin x="-12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A3ACE-871F-4621-8BDD-5E4E1250A4A2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6D7E7-DFA4-4DB0-8D37-F30EE413B7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AFCFD-1813-41FC-A1A4-26E59E342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nvo3 </a:t>
            </a:r>
            <a:r>
              <a:rPr lang="en-US" dirty="0" smtClean="0"/>
              <a:t>architecture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L. Black, EMC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nvo3:</a:t>
            </a:r>
            <a:r>
              <a:rPr lang="en-US" baseline="0" dirty="0" smtClean="0"/>
              <a:t>  Where are we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at principles stage</a:t>
            </a:r>
          </a:p>
          <a:p>
            <a:pPr lvl="1"/>
            <a:r>
              <a:rPr lang="en-US" dirty="0" smtClean="0"/>
              <a:t>Framework</a:t>
            </a:r>
            <a:r>
              <a:rPr lang="en-US" dirty="0" smtClean="0"/>
              <a:t>, Requirements drafts</a:t>
            </a:r>
          </a:p>
          <a:p>
            <a:r>
              <a:rPr lang="en-US" dirty="0" smtClean="0"/>
              <a:t>Goal: Network virtualization solutions</a:t>
            </a:r>
          </a:p>
          <a:p>
            <a:pPr lvl="1"/>
            <a:r>
              <a:rPr lang="en-US" dirty="0" smtClean="0"/>
              <a:t>Protocols  that pass </a:t>
            </a:r>
            <a:r>
              <a:rPr lang="en-US" dirty="0" smtClean="0"/>
              <a:t>traffic</a:t>
            </a:r>
          </a:p>
          <a:p>
            <a:pPr lvl="1"/>
            <a:r>
              <a:rPr lang="en-US" dirty="0" smtClean="0"/>
              <a:t>Control</a:t>
            </a:r>
            <a:r>
              <a:rPr lang="en-US" dirty="0" smtClean="0"/>
              <a:t>, OAM and other related protocols</a:t>
            </a:r>
          </a:p>
          <a:p>
            <a:r>
              <a:rPr lang="en-US" dirty="0" smtClean="0"/>
              <a:t>Reality: Solution </a:t>
            </a:r>
            <a:r>
              <a:rPr lang="en-US" dirty="0" smtClean="0"/>
              <a:t>approach diversity</a:t>
            </a:r>
          </a:p>
          <a:p>
            <a:pPr lvl="1"/>
            <a:r>
              <a:rPr lang="en-US" dirty="0" smtClean="0"/>
              <a:t>Next slide ...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 Categories (simplified)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524754" cy="4525963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[MPLS/GRE/IP is an MPLS encapsulation, ditto MPLS-in-UDP]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IP </a:t>
            </a:r>
            <a:r>
              <a:rPr lang="en-US" dirty="0" smtClean="0"/>
              <a:t>encap + </a:t>
            </a:r>
            <a:r>
              <a:rPr lang="en-US" dirty="0" smtClean="0"/>
              <a:t>L2 service: VXLAN, NVGRE,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MPLS </a:t>
            </a:r>
            <a:r>
              <a:rPr lang="en-US" dirty="0" smtClean="0"/>
              <a:t>encap + </a:t>
            </a:r>
            <a:r>
              <a:rPr lang="en-US" dirty="0" smtClean="0"/>
              <a:t>L2 service: L2VPN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MPLS </a:t>
            </a:r>
            <a:r>
              <a:rPr lang="en-US" dirty="0" smtClean="0"/>
              <a:t>encap + </a:t>
            </a:r>
            <a:r>
              <a:rPr lang="en-US" dirty="0" smtClean="0"/>
              <a:t>L3 service: L3VPN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IP </a:t>
            </a:r>
            <a:r>
              <a:rPr lang="en-US" dirty="0" smtClean="0"/>
              <a:t>encap + </a:t>
            </a:r>
            <a:r>
              <a:rPr lang="en-US" dirty="0" smtClean="0"/>
              <a:t>L3 service: Not sighted in nvo3 ... yet?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Want commonality within &amp; across categories (nvo3 = one WG)</a:t>
            </a:r>
          </a:p>
          <a:p>
            <a:pPr marL="514350" indent="-514350">
              <a:buNone/>
            </a:pPr>
            <a:r>
              <a:rPr lang="en-US" dirty="0" smtClean="0"/>
              <a:t>	[All categories are in scope for nvo3, this isn’t about picking one]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15656" y="1284790"/>
          <a:ext cx="6096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177"/>
                <a:gridCol w="1446836"/>
                <a:gridCol w="1986987"/>
                <a:gridCol w="1524000"/>
              </a:tblGrid>
              <a:tr h="326551">
                <a:tc rowSpan="2"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Data Encapsulation (NVE)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6551"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no MPLS (IP-based)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MPLS-based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655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Network Service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L2</a:t>
                      </a:r>
                      <a:r>
                        <a:rPr lang="en-US" baseline="0" dirty="0" smtClean="0"/>
                        <a:t> (Ethernet)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r>
                        <a:rPr lang="en-US" baseline="0" dirty="0" smtClean="0"/>
                        <a:t> (1)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(2)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655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L3 (IP)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??? (4)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 (3)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Framework draft: Good start</a:t>
            </a:r>
          </a:p>
          <a:p>
            <a:r>
              <a:rPr lang="en-US" dirty="0" smtClean="0"/>
              <a:t>But: We don’t understand everything, yet.</a:t>
            </a:r>
          </a:p>
          <a:p>
            <a:endParaRPr lang="en-US" dirty="0"/>
          </a:p>
          <a:p>
            <a:r>
              <a:rPr lang="en-US" dirty="0" smtClean="0"/>
              <a:t>Living document is desirable</a:t>
            </a:r>
          </a:p>
          <a:p>
            <a:pPr lvl="1"/>
            <a:r>
              <a:rPr lang="en-US" dirty="0" smtClean="0"/>
              <a:t>Capture solution-independent </a:t>
            </a:r>
            <a:r>
              <a:rPr lang="en-US" dirty="0" smtClean="0"/>
              <a:t>decisions</a:t>
            </a:r>
            <a:endParaRPr lang="en-US" dirty="0" smtClean="0"/>
          </a:p>
          <a:p>
            <a:pPr lvl="1"/>
            <a:r>
              <a:rPr lang="en-US" dirty="0" smtClean="0"/>
              <a:t>Support gap analysis and applicability statements</a:t>
            </a:r>
          </a:p>
          <a:p>
            <a:pPr lvl="1"/>
            <a:r>
              <a:rPr lang="en-US" dirty="0" smtClean="0"/>
              <a:t>More </a:t>
            </a:r>
            <a:r>
              <a:rPr lang="en-US" dirty="0" smtClean="0"/>
              <a:t>functional detail than is in framework draft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Living Document:</a:t>
            </a:r>
            <a:r>
              <a:rPr lang="en-US" baseline="0" dirty="0" smtClean="0"/>
              <a:t> Possible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Functional components, protocols and interactions</a:t>
            </a:r>
          </a:p>
          <a:p>
            <a:pPr lvl="1"/>
            <a:r>
              <a:rPr lang="en-US" dirty="0" smtClean="0"/>
              <a:t>Components and protocols – what do they do?</a:t>
            </a:r>
          </a:p>
          <a:p>
            <a:pPr lvl="1"/>
            <a:r>
              <a:rPr lang="en-US" dirty="0" smtClean="0"/>
              <a:t>What can vs. can’t be mixed/matched?</a:t>
            </a:r>
          </a:p>
          <a:p>
            <a:pPr lvl="1"/>
            <a:r>
              <a:rPr lang="en-US" dirty="0" smtClean="0"/>
              <a:t>Based on framework draft’s components</a:t>
            </a:r>
          </a:p>
          <a:p>
            <a:r>
              <a:rPr lang="en-US" dirty="0" smtClean="0"/>
              <a:t>Design decisions</a:t>
            </a:r>
          </a:p>
          <a:p>
            <a:pPr lvl="1"/>
            <a:r>
              <a:rPr lang="en-US" dirty="0" smtClean="0"/>
              <a:t>The WG has decided that “X” works this way (or “X” and “Y” interact in this fashion) because ...</a:t>
            </a:r>
          </a:p>
          <a:p>
            <a:r>
              <a:rPr lang="en-US" dirty="0" smtClean="0"/>
              <a:t>Major structure and functionality alternatives</a:t>
            </a:r>
          </a:p>
          <a:p>
            <a:pPr lvl="1"/>
            <a:r>
              <a:rPr lang="en-US" dirty="0" smtClean="0"/>
              <a:t>Structure example: Embedded vs. external NVE</a:t>
            </a:r>
          </a:p>
          <a:p>
            <a:pPr lvl="1"/>
            <a:r>
              <a:rPr lang="en-US" dirty="0" smtClean="0"/>
              <a:t>Functionality example: L2 vs. L3 </a:t>
            </a:r>
            <a:r>
              <a:rPr lang="en-US" dirty="0" smtClean="0"/>
              <a:t>service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Architecture discussion on list: </a:t>
            </a:r>
          </a:p>
          <a:p>
            <a:pPr lvl="1"/>
            <a:r>
              <a:rPr lang="en-US" dirty="0" smtClean="0"/>
              <a:t>Focused topics will be teed up for discussion</a:t>
            </a:r>
          </a:p>
          <a:p>
            <a:r>
              <a:rPr lang="en-US" dirty="0" smtClean="0"/>
              <a:t>Q: When is a topic “architectural”?</a:t>
            </a:r>
          </a:p>
          <a:p>
            <a:pPr lvl="1"/>
            <a:r>
              <a:rPr lang="en-US" dirty="0" smtClean="0"/>
              <a:t>A: When it impacts multiple solution categories</a:t>
            </a:r>
          </a:p>
          <a:p>
            <a:r>
              <a:rPr lang="en-US" dirty="0" smtClean="0"/>
              <a:t>Q: What will architecture do with each topic?</a:t>
            </a:r>
          </a:p>
          <a:p>
            <a:pPr lvl="1"/>
            <a:r>
              <a:rPr lang="en-US" dirty="0" smtClean="0"/>
              <a:t>A: Compare/contrast alternative structures</a:t>
            </a:r>
          </a:p>
          <a:p>
            <a:pPr lvl="1"/>
            <a:r>
              <a:rPr lang="en-US" dirty="0" smtClean="0"/>
              <a:t>Decide on what nvo3 will support (preferably one)</a:t>
            </a:r>
            <a:endParaRPr lang="en-US" dirty="0" smtClean="0"/>
          </a:p>
          <a:p>
            <a:r>
              <a:rPr lang="en-US" b="1" u="sng" dirty="0" smtClean="0">
                <a:solidFill>
                  <a:srgbClr val="7030A0"/>
                </a:solidFill>
              </a:rPr>
              <a:t>List Discussion</a:t>
            </a:r>
            <a:r>
              <a:rPr lang="en-US" dirty="0" smtClean="0"/>
              <a:t>: What </a:t>
            </a:r>
            <a:r>
              <a:rPr lang="en-US" dirty="0" smtClean="0"/>
              <a:t>topics need attention? </a:t>
            </a:r>
          </a:p>
          <a:p>
            <a:pPr lvl="1"/>
            <a:r>
              <a:rPr lang="en-US" dirty="0" smtClean="0"/>
              <a:t>Strawman list of topics on next slide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7030A0"/>
                </a:solidFill>
              </a:rPr>
              <a:t>LIST: </a:t>
            </a:r>
            <a:r>
              <a:rPr lang="en-US" dirty="0" smtClean="0"/>
              <a:t>Topics </a:t>
            </a:r>
            <a:r>
              <a:rPr lang="en-US" dirty="0" smtClean="0"/>
              <a:t>that </a:t>
            </a:r>
            <a:r>
              <a:rPr lang="en-US" dirty="0" smtClean="0"/>
              <a:t>M</a:t>
            </a:r>
            <a:r>
              <a:rPr lang="en-US" dirty="0" smtClean="0"/>
              <a:t>ay </a:t>
            </a:r>
            <a:r>
              <a:rPr lang="en-US" dirty="0" smtClean="0"/>
              <a:t>Need </a:t>
            </a:r>
            <a:r>
              <a:rPr lang="en-US" dirty="0" smtClean="0"/>
              <a:t>Attention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Plane</a:t>
            </a:r>
          </a:p>
          <a:p>
            <a:pPr lvl="1"/>
            <a:r>
              <a:rPr lang="en-US" dirty="0" smtClean="0"/>
              <a:t>Setup/discovery</a:t>
            </a:r>
          </a:p>
          <a:p>
            <a:pPr lvl="1"/>
            <a:r>
              <a:rPr lang="en-US" dirty="0" smtClean="0"/>
              <a:t>Data plane vs. control plane learning</a:t>
            </a:r>
          </a:p>
          <a:p>
            <a:r>
              <a:rPr lang="en-US" dirty="0" smtClean="0"/>
              <a:t>Control Plane</a:t>
            </a:r>
          </a:p>
          <a:p>
            <a:pPr lvl="1"/>
            <a:r>
              <a:rPr lang="en-US" dirty="0" smtClean="0"/>
              <a:t>Push vs. Pull</a:t>
            </a:r>
          </a:p>
          <a:p>
            <a:pPr lvl="1"/>
            <a:r>
              <a:rPr lang="en-US" dirty="0" smtClean="0"/>
              <a:t>Centralized vs. Distributed vs. mixture</a:t>
            </a:r>
          </a:p>
          <a:p>
            <a:pPr lvl="1"/>
            <a:r>
              <a:rPr lang="en-US" dirty="0" smtClean="0"/>
              <a:t>Setup/discovery</a:t>
            </a:r>
          </a:p>
          <a:p>
            <a:r>
              <a:rPr lang="en-US" dirty="0" smtClean="0"/>
              <a:t>Management Plane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11,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86 Orlando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FD-1813-41FC-A1A4-26E59E3427C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373</Words>
  <Application>Microsoft Office PowerPoint</Application>
  <PresentationFormat>On-screen Show (4:3)</PresentationFormat>
  <Paragraphs>87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nvo3 architecture report</vt:lpstr>
      <vt:lpstr>nvo3:  Where are we going?</vt:lpstr>
      <vt:lpstr>Solution Categories (simplified)</vt:lpstr>
      <vt:lpstr>Commonality</vt:lpstr>
      <vt:lpstr>Living Document: Possible Content</vt:lpstr>
      <vt:lpstr>Proposed next steps</vt:lpstr>
      <vt:lpstr>LIST: Topics that May Need Attention </vt:lpstr>
    </vt:vector>
  </TitlesOfParts>
  <Company>EMC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nvo3 architecture</dc:title>
  <dc:creator>David L. Black</dc:creator>
  <cp:lastModifiedBy>David L. Black</cp:lastModifiedBy>
  <cp:revision>36</cp:revision>
  <dcterms:created xsi:type="dcterms:W3CDTF">2013-02-11T23:35:42Z</dcterms:created>
  <dcterms:modified xsi:type="dcterms:W3CDTF">2013-03-10T20:29:23Z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491632597</vt:i4>
  </property>
  <property fmtid="{D5CDD505-2E9C-101B-9397-08002B2CF9AE}" pid="3" name="_NewReviewCycle">
    <vt:lpwstr/>
  </property>
  <property fmtid="{D5CDD505-2E9C-101B-9397-08002B2CF9AE}" pid="4" name="_EmailSubject">
    <vt:lpwstr>Final nvo3 architecture slides for tomorrow</vt:lpwstr>
  </property>
  <property fmtid="{D5CDD505-2E9C-101B-9397-08002B2CF9AE}" pid="5" name="_AuthorEmail">
    <vt:lpwstr>david.black@emc.com</vt:lpwstr>
  </property>
  <property fmtid="{D5CDD505-2E9C-101B-9397-08002B2CF9AE}" pid="6" name="_AuthorEmailDisplayName">
    <vt:lpwstr>Black, David</vt:lpwstr>
  </property>
</Properties>
</file>