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7" r:id="rId2"/>
    <p:sldId id="258" r:id="rId3"/>
    <p:sldId id="265" r:id="rId4"/>
    <p:sldId id="271" r:id="rId5"/>
    <p:sldId id="272" r:id="rId6"/>
    <p:sldId id="270" r:id="rId7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0092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7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EE319A1-7DB8-4668-8CC3-3C5B13437D4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37100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A7D6B2-ECCE-42DE-800F-C8925B6E176D}" type="slidenum">
              <a:rPr lang="de-DE"/>
              <a:pPr/>
              <a:t>1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3750"/>
            <a:ext cx="4278312" cy="3208338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3846512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D8E52A-EEF8-439B-B7AB-9FB1AFCF1FE2}" type="slidenum">
              <a:rPr lang="de-DE"/>
              <a:pPr/>
              <a:t>2</a:t>
            </a:fld>
            <a:endParaRPr lang="de-DE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3750"/>
            <a:ext cx="4278312" cy="320833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3846512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16675" y="260350"/>
            <a:ext cx="2041525" cy="58356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87338" y="260350"/>
            <a:ext cx="5976937" cy="58356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665288"/>
            <a:ext cx="3810000" cy="4430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65288"/>
            <a:ext cx="3810000" cy="4430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7338" y="260350"/>
            <a:ext cx="7772400" cy="11430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65288"/>
            <a:ext cx="7772400" cy="4430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Vorlagentextes zu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fade thruBlk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9pPr>
    </p:titleStyle>
    <p:bodyStyle>
      <a:lvl1pPr marL="292100" indent="-2921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o"/>
        <a:tabLst>
          <a:tab pos="381000" algn="l"/>
          <a:tab pos="1625600" algn="l"/>
        </a:tabLst>
        <a:defRPr sz="2800">
          <a:solidFill>
            <a:srgbClr val="490092"/>
          </a:solidFill>
          <a:latin typeface="+mn-lt"/>
          <a:ea typeface="+mn-ea"/>
          <a:cs typeface="+mn-cs"/>
        </a:defRPr>
      </a:lvl1pPr>
      <a:lvl2pPr marL="952500" indent="-2794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2pPr>
      <a:lvl3pPr marL="1473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3pPr>
      <a:lvl4pPr marL="18923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4pPr>
      <a:lvl5pPr marL="2311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5pPr>
      <a:lvl6pPr marL="2768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6pPr>
      <a:lvl7pPr marL="3225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7pPr>
      <a:lvl8pPr marL="3683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8pPr>
      <a:lvl9pPr marL="4140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tools.ietf.org/html/rfc253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196975"/>
            <a:ext cx="8991600" cy="3024188"/>
          </a:xfrm>
          <a:noFill/>
        </p:spPr>
        <p:txBody>
          <a:bodyPr/>
          <a:lstStyle/>
          <a:p>
            <a:pPr algn="ctr" eaLnBrk="1" hangingPunct="1">
              <a:lnSpc>
                <a:spcPct val="130000"/>
              </a:lnSpc>
              <a:spcAft>
                <a:spcPts val="500"/>
              </a:spcAft>
            </a:pPr>
            <a:r>
              <a:rPr lang="en-US" dirty="0" smtClean="0">
                <a:solidFill>
                  <a:srgbClr val="CC0000"/>
                </a:solidFill>
              </a:rPr>
              <a:t>A SIP Usage for RELOAD</a:t>
            </a:r>
            <a:br>
              <a:rPr lang="en-US" dirty="0" smtClean="0">
                <a:solidFill>
                  <a:srgbClr val="CC0000"/>
                </a:solidFill>
              </a:rPr>
            </a:b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de-DE" sz="2800" b="0" dirty="0" smtClean="0">
                <a:solidFill>
                  <a:srgbClr val="000000"/>
                </a:solidFill>
                <a:latin typeface="Arial Unicode MS" pitchFamily="34" charset="-128"/>
              </a:rPr>
              <a:t>draft-ietf-p2psip-sip-09</a:t>
            </a:r>
            <a:endParaRPr lang="en-US" sz="2800" b="0" dirty="0" smtClean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257675"/>
            <a:ext cx="8534400" cy="2286000"/>
          </a:xfrm>
          <a:noFill/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</a:pPr>
            <a:endParaRPr lang="en-US" sz="1800" dirty="0" smtClean="0"/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800" dirty="0" smtClean="0"/>
              <a:t>Thomas C. Schmidt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800" dirty="0" smtClean="0"/>
              <a:t>t.schmidt@ieee.org</a:t>
            </a:r>
          </a:p>
          <a:p>
            <a:pPr marL="342900" indent="-342900" eaLnBrk="1" hangingPunct="1">
              <a:spcBef>
                <a:spcPct val="0"/>
              </a:spcBef>
            </a:pP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dirty="0" smtClean="0"/>
              <a:t>Status of the Draft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1592263"/>
            <a:ext cx="8389937" cy="4573587"/>
          </a:xfrm>
        </p:spPr>
        <p:txBody>
          <a:bodyPr/>
          <a:lstStyle/>
          <a:p>
            <a:pPr marL="0" indent="0" eaLnBrk="1" hangingPunct="1"/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draft-ietf-p2psip-sip-08 </a:t>
            </a:r>
            <a:r>
              <a:rPr lang="en-US" dirty="0" smtClean="0">
                <a:latin typeface="Arial Unicode MS" pitchFamily="34" charset="-128"/>
              </a:rPr>
              <a:t>update Dec. ‘12</a:t>
            </a:r>
          </a:p>
          <a:p>
            <a:pPr marL="660400" lvl="1" indent="0" eaLnBrk="1" hangingPunct="1"/>
            <a:r>
              <a:rPr lang="en-US" dirty="0" smtClean="0">
                <a:latin typeface="Arial Unicode MS" pitchFamily="34" charset="-128"/>
              </a:rPr>
              <a:t> All issues from IETF 85 worked in</a:t>
            </a:r>
          </a:p>
          <a:p>
            <a:pPr marL="660400" lvl="1" indent="0" eaLnBrk="1" hangingPunct="1"/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>
                <a:latin typeface="Arial Unicode MS" pitchFamily="34" charset="-128"/>
              </a:rPr>
              <a:t>R</a:t>
            </a:r>
            <a:r>
              <a:rPr lang="en-US" dirty="0" smtClean="0">
                <a:latin typeface="Arial Unicode MS" pitchFamily="34" charset="-128"/>
              </a:rPr>
              <a:t>eview by Marc pointed to additional issues</a:t>
            </a:r>
          </a:p>
          <a:p>
            <a:pPr marL="0" indent="0" eaLnBrk="1" hangingPunct="1"/>
            <a:endParaRPr lang="en-US" dirty="0" smtClean="0">
              <a:latin typeface="Arial Unicode MS" pitchFamily="34" charset="-128"/>
            </a:endParaRPr>
          </a:p>
          <a:p>
            <a:pPr marL="0" indent="0" eaLnBrk="1" hangingPunct="1"/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draft-ietf-p2psip-sip-09 </a:t>
            </a:r>
            <a:r>
              <a:rPr lang="en-US" dirty="0">
                <a:latin typeface="Arial Unicode MS" pitchFamily="34" charset="-128"/>
              </a:rPr>
              <a:t>update </a:t>
            </a:r>
            <a:r>
              <a:rPr lang="en-US" dirty="0" smtClean="0">
                <a:latin typeface="Arial Unicode MS" pitchFamily="34" charset="-128"/>
              </a:rPr>
              <a:t>Feb. </a:t>
            </a:r>
            <a:r>
              <a:rPr lang="en-US">
                <a:latin typeface="Arial Unicode MS" pitchFamily="34" charset="-128"/>
              </a:rPr>
              <a:t>‘</a:t>
            </a:r>
            <a:r>
              <a:rPr lang="en-US" smtClean="0">
                <a:latin typeface="Arial Unicode MS" pitchFamily="34" charset="-128"/>
              </a:rPr>
              <a:t>13 </a:t>
            </a:r>
            <a:endParaRPr lang="en-US" dirty="0" smtClean="0">
              <a:latin typeface="Arial Unicode MS" pitchFamily="34" charset="-128"/>
            </a:endParaRPr>
          </a:p>
          <a:p>
            <a:pPr marL="660400" lvl="1" indent="0" eaLnBrk="1" hangingPunct="1"/>
            <a:r>
              <a:rPr lang="en-US" dirty="0" smtClean="0">
                <a:latin typeface="Arial Unicode MS" pitchFamily="34" charset="-128"/>
              </a:rPr>
              <a:t> Fixed open issues</a:t>
            </a:r>
          </a:p>
          <a:p>
            <a:pPr marL="660400" lvl="1" indent="0" eaLnBrk="1" hangingPunct="1"/>
            <a:r>
              <a:rPr lang="en-US" dirty="0" smtClean="0">
                <a:latin typeface="Arial Unicode MS" pitchFamily="34" charset="-128"/>
              </a:rPr>
              <a:t> Currently all seems set??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Changes</a:t>
            </a:r>
            <a:r>
              <a:rPr lang="de-DE" dirty="0" smtClean="0"/>
              <a:t> in Version -08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Clarified two types of use cases: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Highly </a:t>
            </a:r>
            <a:r>
              <a:rPr lang="en-US" dirty="0"/>
              <a:t>regulated environment of a "single </a:t>
            </a:r>
            <a:r>
              <a:rPr lang="en-US" dirty="0" smtClean="0"/>
              <a:t>provider“ (AORs bound to provider names)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Multi-party </a:t>
            </a:r>
            <a:r>
              <a:rPr lang="en-US" dirty="0" smtClean="0"/>
              <a:t>infrastructure (liberal permission to use AORs)</a:t>
            </a:r>
          </a:p>
          <a:p>
            <a:pPr>
              <a:buFont typeface="Symbol" pitchFamily="18" charset="2"/>
              <a:buChar char=""/>
            </a:pPr>
            <a:r>
              <a:rPr lang="en-US" dirty="0" smtClean="0"/>
              <a:t> Make AOR style configurable in the Overlay Configuration Document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Changes</a:t>
            </a:r>
            <a:r>
              <a:rPr lang="de-DE" dirty="0" smtClean="0"/>
              <a:t> in Version -08 (2)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Specified syntax for </a:t>
            </a:r>
            <a:r>
              <a:rPr lang="de-DE" dirty="0" err="1" smtClean="0"/>
              <a:t>contact_prefs</a:t>
            </a:r>
            <a:endParaRPr lang="de-DE" dirty="0" smtClean="0"/>
          </a:p>
          <a:p>
            <a:pPr lvl="1"/>
            <a:r>
              <a:rPr lang="en-US" dirty="0" smtClean="0"/>
              <a:t>Media </a:t>
            </a:r>
            <a:r>
              <a:rPr lang="en-US" dirty="0"/>
              <a:t>feature set syntax of [</a:t>
            </a:r>
            <a:r>
              <a:rPr lang="en-US" dirty="0">
                <a:hlinkClick r:id="rId2" tooltip="&quot;A Syntax for Describing Media Feature Sets&quot;"/>
              </a:rPr>
              <a:t>RFC2533</a:t>
            </a:r>
            <a:r>
              <a:rPr lang="en-US" dirty="0"/>
              <a:t>]</a:t>
            </a:r>
            <a:endParaRPr lang="de-DE" dirty="0" smtClean="0"/>
          </a:p>
          <a:p>
            <a:r>
              <a:rPr lang="de-DE" dirty="0" err="1"/>
              <a:t>Clarified</a:t>
            </a:r>
            <a:r>
              <a:rPr lang="de-DE" dirty="0"/>
              <a:t> </a:t>
            </a:r>
            <a:r>
              <a:rPr lang="de-DE" dirty="0" err="1"/>
              <a:t>routing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smtClean="0"/>
              <a:t>AORs</a:t>
            </a:r>
          </a:p>
          <a:p>
            <a:pPr lvl="1"/>
            <a:r>
              <a:rPr lang="de-DE" dirty="0" err="1" smtClean="0"/>
              <a:t>Now</a:t>
            </a:r>
            <a:r>
              <a:rPr lang="de-DE" dirty="0" smtClean="0"/>
              <a:t> </a:t>
            </a:r>
            <a:r>
              <a:rPr lang="de-DE" dirty="0" err="1" smtClean="0"/>
              <a:t>compliant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domain</a:t>
            </a:r>
            <a:r>
              <a:rPr lang="de-DE" dirty="0" smtClean="0"/>
              <a:t> </a:t>
            </a:r>
            <a:r>
              <a:rPr lang="de-DE" dirty="0" err="1" smtClean="0"/>
              <a:t>support</a:t>
            </a:r>
            <a:r>
              <a:rPr lang="de-DE" dirty="0" smtClean="0"/>
              <a:t> in </a:t>
            </a:r>
            <a:r>
              <a:rPr lang="de-DE" dirty="0" err="1" smtClean="0"/>
              <a:t>overlay</a:t>
            </a:r>
            <a:endParaRPr lang="de-DE" dirty="0" smtClean="0"/>
          </a:p>
          <a:p>
            <a:r>
              <a:rPr lang="de-DE" dirty="0"/>
              <a:t>Extended </a:t>
            </a:r>
            <a:r>
              <a:rPr lang="de-DE" dirty="0" err="1"/>
              <a:t>security</a:t>
            </a:r>
            <a:r>
              <a:rPr lang="de-DE" dirty="0"/>
              <a:t> </a:t>
            </a:r>
            <a:r>
              <a:rPr lang="de-DE" dirty="0" err="1" smtClean="0"/>
              <a:t>section</a:t>
            </a:r>
            <a:endParaRPr lang="de-DE" dirty="0" smtClean="0"/>
          </a:p>
          <a:p>
            <a:pPr lvl="1"/>
            <a:r>
              <a:rPr lang="de-DE" dirty="0" err="1" smtClean="0"/>
              <a:t>Added</a:t>
            </a:r>
            <a:r>
              <a:rPr lang="de-DE" dirty="0" smtClean="0"/>
              <a:t> </a:t>
            </a:r>
            <a:r>
              <a:rPr lang="de-DE" dirty="0" err="1" smtClean="0"/>
              <a:t>text</a:t>
            </a:r>
            <a:r>
              <a:rPr lang="de-DE" dirty="0" smtClean="0"/>
              <a:t> on </a:t>
            </a:r>
            <a:r>
              <a:rPr lang="de-DE" dirty="0" err="1" smtClean="0"/>
              <a:t>misuse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AORs</a:t>
            </a:r>
          </a:p>
          <a:p>
            <a:r>
              <a:rPr lang="de-DE" dirty="0" err="1"/>
              <a:t>Added</a:t>
            </a:r>
            <a:r>
              <a:rPr lang="de-DE" dirty="0"/>
              <a:t> IANA </a:t>
            </a:r>
            <a:r>
              <a:rPr lang="de-DE" dirty="0" err="1"/>
              <a:t>code</a:t>
            </a:r>
            <a:r>
              <a:rPr lang="de-DE" dirty="0"/>
              <a:t> </a:t>
            </a:r>
            <a:r>
              <a:rPr lang="de-DE" dirty="0" err="1" smtClean="0"/>
              <a:t>points</a:t>
            </a:r>
            <a:endParaRPr lang="de-DE" dirty="0" smtClean="0"/>
          </a:p>
          <a:p>
            <a:pPr lvl="1"/>
            <a:r>
              <a:rPr lang="de-DE" dirty="0" smtClean="0"/>
              <a:t>SIP-REGISTRATION Kind ID = 1</a:t>
            </a:r>
          </a:p>
          <a:p>
            <a:r>
              <a:rPr lang="en-US" dirty="0"/>
              <a:t>Appendix on Third Party </a:t>
            </a:r>
            <a:r>
              <a:rPr lang="en-US" dirty="0" smtClean="0"/>
              <a:t>Registration</a:t>
            </a:r>
          </a:p>
          <a:p>
            <a:pPr lvl="1"/>
            <a:r>
              <a:rPr lang="en-US" dirty="0" smtClean="0"/>
              <a:t>Outlook on how to do with </a:t>
            </a:r>
            <a:r>
              <a:rPr lang="en-US" dirty="0" err="1" smtClean="0"/>
              <a:t>ShaRe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7580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Issues</a:t>
            </a:r>
            <a:r>
              <a:rPr lang="de-DE" dirty="0" smtClean="0"/>
              <a:t> Fixed in Version -09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Use of SIPs was missing</a:t>
            </a:r>
          </a:p>
          <a:p>
            <a:r>
              <a:rPr lang="en-US" dirty="0" smtClean="0"/>
              <a:t>Included SIPS and use of port 5061 in the application field</a:t>
            </a:r>
          </a:p>
          <a:p>
            <a:pPr marL="0" indent="0">
              <a:buNone/>
            </a:pPr>
            <a:r>
              <a:rPr lang="en-US" dirty="0" smtClean="0"/>
              <a:t>Configuration document extensions undefined</a:t>
            </a:r>
          </a:p>
          <a:p>
            <a:r>
              <a:rPr lang="en-US" dirty="0" smtClean="0"/>
              <a:t>Now specified as </a:t>
            </a:r>
            <a:r>
              <a:rPr lang="en-US" dirty="0" err="1" smtClean="0"/>
              <a:t>Posix</a:t>
            </a:r>
            <a:r>
              <a:rPr lang="en-US" dirty="0" smtClean="0"/>
              <a:t> regular expressions</a:t>
            </a:r>
          </a:p>
          <a:p>
            <a:pPr marL="0" indent="0">
              <a:buNone/>
            </a:pPr>
            <a:r>
              <a:rPr lang="en-US" dirty="0" smtClean="0"/>
              <a:t>IANA registration missing for </a:t>
            </a:r>
            <a:r>
              <a:rPr lang="en-US" dirty="0" err="1" smtClean="0"/>
              <a:t>config</a:t>
            </a:r>
            <a:r>
              <a:rPr lang="en-US" dirty="0" smtClean="0"/>
              <a:t> XML namespace </a:t>
            </a:r>
          </a:p>
          <a:p>
            <a:r>
              <a:rPr lang="de-DE" dirty="0" err="1" smtClean="0"/>
              <a:t>Added</a:t>
            </a:r>
            <a:r>
              <a:rPr lang="de-DE" dirty="0" smtClean="0"/>
              <a:t> </a:t>
            </a:r>
            <a:r>
              <a:rPr lang="de-DE" dirty="0" err="1" smtClean="0"/>
              <a:t>request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urn:ietf:params:xml:ns:p2p:config-base:sip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468176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7" y="1665288"/>
            <a:ext cx="8062664" cy="4430712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algn="ctr" eaLnBrk="1" hangingPunct="1">
              <a:buFontTx/>
              <a:buNone/>
            </a:pPr>
            <a:r>
              <a:rPr lang="en-US" sz="4000" dirty="0" smtClean="0"/>
              <a:t>Anything else missing? </a:t>
            </a:r>
          </a:p>
          <a:p>
            <a:pPr algn="ctr" eaLnBrk="1" hangingPunct="1">
              <a:buFontTx/>
              <a:buNone/>
            </a:pPr>
            <a:endParaRPr lang="en-US" sz="4000" dirty="0"/>
          </a:p>
          <a:p>
            <a:pPr algn="ctr" eaLnBrk="1" hangingPunct="1">
              <a:buFontTx/>
              <a:buNone/>
            </a:pPr>
            <a:r>
              <a:rPr lang="en-US" sz="4000" smtClean="0"/>
              <a:t>Ready for WGLC?</a:t>
            </a:r>
            <a:endParaRPr lang="en-US" sz="40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Standar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215</Words>
  <Application>Microsoft Office PowerPoint</Application>
  <PresentationFormat>Bildschirmpräsentation (4:3)</PresentationFormat>
  <Paragraphs>42</Paragraphs>
  <Slides>6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Standard</vt:lpstr>
      <vt:lpstr>A SIP Usage for RELOAD  draft-ietf-p2psip-sip-09</vt:lpstr>
      <vt:lpstr>Status of the Draft </vt:lpstr>
      <vt:lpstr>Changes in Version -08</vt:lpstr>
      <vt:lpstr>Changes in Version -08 (2)</vt:lpstr>
      <vt:lpstr>Issues Fixed in Version -09</vt:lpstr>
      <vt:lpstr>PowerPoint-Präsentation</vt:lpstr>
    </vt:vector>
  </TitlesOfParts>
  <Company>HAW Hamburg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draft-ietf-multimob-pmipv6-base-source-00</dc:title>
  <dc:creator>Thomas C Schmidt</dc:creator>
  <cp:keywords>Mobile Multicast, Sender Mobility</cp:keywords>
  <cp:lastModifiedBy>Thomas C. Schmidt</cp:lastModifiedBy>
  <cp:revision>52</cp:revision>
  <dcterms:created xsi:type="dcterms:W3CDTF">2009-11-10T10:05:15Z</dcterms:created>
  <dcterms:modified xsi:type="dcterms:W3CDTF">2013-03-11T04:12:41Z</dcterms:modified>
</cp:coreProperties>
</file>