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257" r:id="rId2"/>
    <p:sldId id="273" r:id="rId3"/>
    <p:sldId id="258" r:id="rId4"/>
    <p:sldId id="272" r:id="rId5"/>
    <p:sldId id="270" r:id="rId6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0092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78" y="1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EE319A1-7DB8-4668-8CC3-3C5B13437D4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37100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A7D6B2-ECCE-42DE-800F-C8925B6E176D}" type="slidenum">
              <a:rPr lang="de-DE"/>
              <a:pPr/>
              <a:t>1</a:t>
            </a:fld>
            <a:endParaRPr lang="de-DE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3813" y="793750"/>
            <a:ext cx="4278312" cy="3208338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3846512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D8E52A-EEF8-439B-B7AB-9FB1AFCF1FE2}" type="slidenum">
              <a:rPr lang="de-DE"/>
              <a:pPr/>
              <a:t>3</a:t>
            </a:fld>
            <a:endParaRPr lang="de-DE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3813" y="793750"/>
            <a:ext cx="4278312" cy="3208338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3846512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16675" y="260350"/>
            <a:ext cx="2041525" cy="58356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87338" y="260350"/>
            <a:ext cx="5976937" cy="583565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665288"/>
            <a:ext cx="3810000" cy="4430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65288"/>
            <a:ext cx="3810000" cy="4430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7338" y="260350"/>
            <a:ext cx="7772400" cy="11430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65288"/>
            <a:ext cx="7772400" cy="4430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Klicken Sie, um die Formate des Vorlagentextes zu bearbeiten</a:t>
            </a:r>
          </a:p>
          <a:p>
            <a:pPr lvl="1"/>
            <a:r>
              <a:rPr lang="en-GB" smtClean="0"/>
              <a:t>Zweite Ebene</a:t>
            </a:r>
          </a:p>
          <a:p>
            <a:pPr lvl="2"/>
            <a:r>
              <a:rPr lang="en-GB" smtClean="0"/>
              <a:t>Dritte Ebene</a:t>
            </a:r>
          </a:p>
          <a:p>
            <a:pPr lvl="3"/>
            <a:r>
              <a:rPr lang="en-GB" smtClean="0"/>
              <a:t>Vierte Ebene</a:t>
            </a:r>
          </a:p>
          <a:p>
            <a:pPr lvl="4"/>
            <a:r>
              <a:rPr lang="en-GB" smtClean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fade thruBlk="1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CE3A8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CE3A88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CE3A88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CE3A88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CE3A88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CE3A88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CE3A88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CE3A88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CE3A88"/>
          </a:solidFill>
          <a:latin typeface="Tahoma" pitchFamily="34" charset="0"/>
        </a:defRPr>
      </a:lvl9pPr>
    </p:titleStyle>
    <p:bodyStyle>
      <a:lvl1pPr marL="292100" indent="-2921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o"/>
        <a:tabLst>
          <a:tab pos="381000" algn="l"/>
          <a:tab pos="1625600" algn="l"/>
        </a:tabLst>
        <a:defRPr sz="2800">
          <a:solidFill>
            <a:srgbClr val="490092"/>
          </a:solidFill>
          <a:latin typeface="+mn-lt"/>
          <a:ea typeface="+mn-ea"/>
          <a:cs typeface="+mn-cs"/>
        </a:defRPr>
      </a:lvl1pPr>
      <a:lvl2pPr marL="952500" indent="-2794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-"/>
        <a:tabLst>
          <a:tab pos="381000" algn="l"/>
          <a:tab pos="1625600" algn="l"/>
        </a:tabLst>
        <a:defRPr sz="2400">
          <a:solidFill>
            <a:srgbClr val="490092"/>
          </a:solidFill>
          <a:latin typeface="+mn-lt"/>
        </a:defRPr>
      </a:lvl2pPr>
      <a:lvl3pPr marL="14732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-"/>
        <a:tabLst>
          <a:tab pos="381000" algn="l"/>
          <a:tab pos="1625600" algn="l"/>
        </a:tabLst>
        <a:defRPr sz="2400">
          <a:solidFill>
            <a:srgbClr val="490092"/>
          </a:solidFill>
          <a:latin typeface="+mn-lt"/>
        </a:defRPr>
      </a:lvl3pPr>
      <a:lvl4pPr marL="18923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-"/>
        <a:tabLst>
          <a:tab pos="381000" algn="l"/>
          <a:tab pos="1625600" algn="l"/>
        </a:tabLst>
        <a:defRPr sz="2400">
          <a:solidFill>
            <a:srgbClr val="490092"/>
          </a:solidFill>
          <a:latin typeface="+mn-lt"/>
        </a:defRPr>
      </a:lvl4pPr>
      <a:lvl5pPr marL="23114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-"/>
        <a:tabLst>
          <a:tab pos="381000" algn="l"/>
          <a:tab pos="1625600" algn="l"/>
        </a:tabLst>
        <a:defRPr sz="2400">
          <a:solidFill>
            <a:srgbClr val="490092"/>
          </a:solidFill>
          <a:latin typeface="+mn-lt"/>
        </a:defRPr>
      </a:lvl5pPr>
      <a:lvl6pPr marL="27686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-"/>
        <a:tabLst>
          <a:tab pos="381000" algn="l"/>
          <a:tab pos="1625600" algn="l"/>
        </a:tabLst>
        <a:defRPr sz="2400">
          <a:solidFill>
            <a:srgbClr val="490092"/>
          </a:solidFill>
          <a:latin typeface="+mn-lt"/>
        </a:defRPr>
      </a:lvl6pPr>
      <a:lvl7pPr marL="32258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-"/>
        <a:tabLst>
          <a:tab pos="381000" algn="l"/>
          <a:tab pos="1625600" algn="l"/>
        </a:tabLst>
        <a:defRPr sz="2400">
          <a:solidFill>
            <a:srgbClr val="490092"/>
          </a:solidFill>
          <a:latin typeface="+mn-lt"/>
        </a:defRPr>
      </a:lvl7pPr>
      <a:lvl8pPr marL="36830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-"/>
        <a:tabLst>
          <a:tab pos="381000" algn="l"/>
          <a:tab pos="1625600" algn="l"/>
        </a:tabLst>
        <a:defRPr sz="2400">
          <a:solidFill>
            <a:srgbClr val="490092"/>
          </a:solidFill>
          <a:latin typeface="+mn-lt"/>
        </a:defRPr>
      </a:lvl8pPr>
      <a:lvl9pPr marL="41402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-"/>
        <a:tabLst>
          <a:tab pos="381000" algn="l"/>
          <a:tab pos="1625600" algn="l"/>
        </a:tabLst>
        <a:defRPr sz="2400">
          <a:solidFill>
            <a:srgbClr val="49009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196975"/>
            <a:ext cx="8991600" cy="3024188"/>
          </a:xfrm>
          <a:noFill/>
        </p:spPr>
        <p:txBody>
          <a:bodyPr/>
          <a:lstStyle/>
          <a:p>
            <a:pPr algn="ctr" eaLnBrk="1" hangingPunct="1">
              <a:lnSpc>
                <a:spcPct val="130000"/>
              </a:lnSpc>
              <a:spcAft>
                <a:spcPts val="500"/>
              </a:spcAft>
            </a:pPr>
            <a:r>
              <a:rPr lang="en-US" dirty="0">
                <a:solidFill>
                  <a:srgbClr val="CC0000"/>
                </a:solidFill>
              </a:rPr>
              <a:t>A Usage for Shared Resources </a:t>
            </a:r>
            <a:r>
              <a:rPr lang="en-US" dirty="0" smtClean="0">
                <a:solidFill>
                  <a:srgbClr val="CC0000"/>
                </a:solidFill>
              </a:rPr>
              <a:t/>
            </a:r>
            <a:br>
              <a:rPr lang="en-US" dirty="0" smtClean="0">
                <a:solidFill>
                  <a:srgbClr val="CC0000"/>
                </a:solidFill>
              </a:rPr>
            </a:br>
            <a:r>
              <a:rPr lang="en-US" dirty="0" smtClean="0">
                <a:solidFill>
                  <a:srgbClr val="CC0000"/>
                </a:solidFill>
              </a:rPr>
              <a:t>in </a:t>
            </a:r>
            <a:r>
              <a:rPr lang="en-US" dirty="0">
                <a:solidFill>
                  <a:srgbClr val="CC0000"/>
                </a:solidFill>
              </a:rPr>
              <a:t>RELOAD (</a:t>
            </a:r>
            <a:r>
              <a:rPr lang="en-US" dirty="0" err="1">
                <a:solidFill>
                  <a:srgbClr val="CC0000"/>
                </a:solidFill>
              </a:rPr>
              <a:t>ShaRe</a:t>
            </a:r>
            <a:r>
              <a:rPr lang="en-US" dirty="0">
                <a:solidFill>
                  <a:srgbClr val="CC0000"/>
                </a:solidFill>
              </a:rPr>
              <a:t>)</a:t>
            </a:r>
            <a:r>
              <a:rPr lang="en-US" dirty="0" smtClean="0">
                <a:solidFill>
                  <a:srgbClr val="CC0000"/>
                </a:solidFill>
              </a:rPr>
              <a:t/>
            </a:r>
            <a:br>
              <a:rPr lang="en-US" dirty="0" smtClean="0">
                <a:solidFill>
                  <a:srgbClr val="CC0000"/>
                </a:solidFill>
              </a:rPr>
            </a:b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de-DE" sz="2800" b="0" dirty="0" smtClean="0">
                <a:solidFill>
                  <a:srgbClr val="000000"/>
                </a:solidFill>
                <a:latin typeface="Arial Unicode MS" pitchFamily="34" charset="-128"/>
              </a:rPr>
              <a:t>draft-ietf-p2psip-share-01</a:t>
            </a:r>
            <a:endParaRPr lang="en-US" sz="2800" b="0" dirty="0" smtClean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257675"/>
            <a:ext cx="8534400" cy="2286000"/>
          </a:xfrm>
          <a:noFill/>
        </p:spPr>
        <p:txBody>
          <a:bodyPr/>
          <a:lstStyle/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</a:pPr>
            <a:endParaRPr lang="en-US" sz="1800" dirty="0" smtClean="0"/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800" dirty="0" smtClean="0"/>
              <a:t>Thomas C. Schmidt</a:t>
            </a:r>
          </a:p>
          <a:p>
            <a:pPr marL="342900" indent="-342900"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sz="1800" dirty="0" smtClean="0"/>
              <a:t>t.schmidt@ieee.org</a:t>
            </a:r>
          </a:p>
          <a:p>
            <a:pPr marL="342900" indent="-342900" eaLnBrk="1" hangingPunct="1">
              <a:spcBef>
                <a:spcPct val="0"/>
              </a:spcBef>
            </a:pP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Reminder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ShaRe</a:t>
            </a:r>
            <a:r>
              <a:rPr lang="en-US" dirty="0" smtClean="0"/>
              <a:t> organizes controlled access to RELOAD resources that are shared among peers</a:t>
            </a:r>
          </a:p>
          <a:p>
            <a:r>
              <a:rPr lang="en-US" dirty="0" err="1" smtClean="0"/>
              <a:t>ShaRe</a:t>
            </a:r>
            <a:r>
              <a:rPr lang="en-US" dirty="0" smtClean="0"/>
              <a:t> is built on access control lists that provide the option of trust delegation</a:t>
            </a:r>
          </a:p>
          <a:p>
            <a:r>
              <a:rPr lang="en-US" dirty="0" err="1" smtClean="0"/>
              <a:t>ShaRe</a:t>
            </a:r>
            <a:r>
              <a:rPr lang="en-US" dirty="0" smtClean="0"/>
              <a:t> also allows for configuration of variable resource names – (enable common names, but avoid conflicts)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97964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dirty="0" smtClean="0"/>
              <a:t>Status of the Draft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238" y="1592263"/>
            <a:ext cx="8389937" cy="4573587"/>
          </a:xfrm>
        </p:spPr>
        <p:txBody>
          <a:bodyPr/>
          <a:lstStyle/>
          <a:p>
            <a:pPr marL="0" indent="0" eaLnBrk="1" hangingPunct="1"/>
            <a:r>
              <a:rPr lang="en-US" dirty="0" smtClean="0"/>
              <a:t> </a:t>
            </a: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</a:rPr>
              <a:t>draft-ietf-p2psip-share-00 </a:t>
            </a:r>
            <a:endParaRPr lang="en-US" dirty="0" smtClean="0">
              <a:latin typeface="Arial Unicode MS" pitchFamily="34" charset="-128"/>
            </a:endParaRPr>
          </a:p>
          <a:p>
            <a:pPr marL="660400" lvl="1" indent="0" eaLnBrk="1" hangingPunct="1"/>
            <a:r>
              <a:rPr lang="en-US" dirty="0" smtClean="0">
                <a:latin typeface="Arial Unicode MS" pitchFamily="34" charset="-128"/>
              </a:rPr>
              <a:t> </a:t>
            </a:r>
            <a:r>
              <a:rPr lang="en-US" dirty="0" smtClean="0">
                <a:latin typeface="Arial Unicode MS" pitchFamily="34" charset="-128"/>
              </a:rPr>
              <a:t>WG draft from fairly stable work</a:t>
            </a:r>
            <a:endParaRPr lang="en-US" dirty="0" smtClean="0">
              <a:latin typeface="Arial Unicode MS" pitchFamily="34" charset="-128"/>
            </a:endParaRPr>
          </a:p>
          <a:p>
            <a:pPr marL="660400" lvl="1" indent="0" eaLnBrk="1" hangingPunct="1"/>
            <a:r>
              <a:rPr lang="en-US" dirty="0" smtClean="0">
                <a:latin typeface="Arial Unicode MS" pitchFamily="34" charset="-128"/>
              </a:rPr>
              <a:t> </a:t>
            </a:r>
            <a:r>
              <a:rPr lang="en-US" dirty="0">
                <a:latin typeface="Arial Unicode MS" pitchFamily="34" charset="-128"/>
              </a:rPr>
              <a:t>R</a:t>
            </a:r>
            <a:r>
              <a:rPr lang="en-US" dirty="0" smtClean="0">
                <a:latin typeface="Arial Unicode MS" pitchFamily="34" charset="-128"/>
              </a:rPr>
              <a:t>eview </a:t>
            </a:r>
            <a:r>
              <a:rPr lang="en-US" dirty="0" smtClean="0">
                <a:latin typeface="Arial Unicode MS" pitchFamily="34" charset="-128"/>
              </a:rPr>
              <a:t>by Marc </a:t>
            </a:r>
            <a:r>
              <a:rPr lang="en-US" dirty="0" smtClean="0">
                <a:latin typeface="Arial Unicode MS" pitchFamily="34" charset="-128"/>
              </a:rPr>
              <a:t>pointed to additional issues</a:t>
            </a:r>
            <a:endParaRPr lang="en-US" dirty="0" smtClean="0">
              <a:latin typeface="Arial Unicode MS" pitchFamily="34" charset="-128"/>
            </a:endParaRPr>
          </a:p>
          <a:p>
            <a:pPr marL="0" indent="0" eaLnBrk="1" hangingPunct="1"/>
            <a:endParaRPr lang="en-US" dirty="0" smtClean="0">
              <a:latin typeface="Arial Unicode MS" pitchFamily="34" charset="-128"/>
            </a:endParaRPr>
          </a:p>
          <a:p>
            <a:pPr marL="0" indent="0" eaLnBrk="1" hangingPunct="1"/>
            <a:r>
              <a:rPr lang="en-US" dirty="0" smtClean="0">
                <a:latin typeface="Arial Unicode MS" pitchFamily="34" charset="-128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 Unicode MS" pitchFamily="34" charset="-128"/>
              </a:rPr>
              <a:t>draft-ietf-p2psip-share-01 </a:t>
            </a:r>
            <a:r>
              <a:rPr lang="en-US" dirty="0">
                <a:latin typeface="Arial Unicode MS" pitchFamily="34" charset="-128"/>
              </a:rPr>
              <a:t>update </a:t>
            </a:r>
            <a:r>
              <a:rPr lang="en-US" dirty="0" smtClean="0">
                <a:latin typeface="Arial Unicode MS" pitchFamily="34" charset="-128"/>
              </a:rPr>
              <a:t>Feb. </a:t>
            </a:r>
            <a:r>
              <a:rPr lang="en-US" dirty="0">
                <a:latin typeface="Arial Unicode MS" pitchFamily="34" charset="-128"/>
              </a:rPr>
              <a:t>‘</a:t>
            </a:r>
            <a:r>
              <a:rPr lang="en-US" dirty="0" smtClean="0">
                <a:latin typeface="Arial Unicode MS" pitchFamily="34" charset="-128"/>
              </a:rPr>
              <a:t>13</a:t>
            </a:r>
            <a:r>
              <a:rPr lang="en-US" dirty="0" smtClean="0">
                <a:latin typeface="Arial Unicode MS" pitchFamily="34" charset="-128"/>
              </a:rPr>
              <a:t> </a:t>
            </a:r>
            <a:endParaRPr lang="en-US" dirty="0" smtClean="0">
              <a:latin typeface="Arial Unicode MS" pitchFamily="34" charset="-128"/>
            </a:endParaRPr>
          </a:p>
          <a:p>
            <a:pPr marL="660400" lvl="1" indent="0" eaLnBrk="1" hangingPunct="1"/>
            <a:r>
              <a:rPr lang="en-US" dirty="0" smtClean="0">
                <a:latin typeface="Arial Unicode MS" pitchFamily="34" charset="-128"/>
              </a:rPr>
              <a:t> </a:t>
            </a:r>
            <a:r>
              <a:rPr lang="en-US" dirty="0" smtClean="0">
                <a:latin typeface="Arial Unicode MS" pitchFamily="34" charset="-128"/>
              </a:rPr>
              <a:t>Fixed open issues</a:t>
            </a:r>
            <a:endParaRPr lang="en-US" dirty="0" smtClean="0">
              <a:latin typeface="Arial Unicode MS" pitchFamily="34" charset="-128"/>
            </a:endParaRPr>
          </a:p>
          <a:p>
            <a:pPr marL="660400" lvl="1" indent="0" eaLnBrk="1" hangingPunct="1"/>
            <a:r>
              <a:rPr lang="en-US" dirty="0" smtClean="0">
                <a:latin typeface="Arial Unicode MS" pitchFamily="34" charset="-128"/>
              </a:rPr>
              <a:t> </a:t>
            </a:r>
            <a:r>
              <a:rPr lang="en-US" dirty="0" smtClean="0">
                <a:latin typeface="Arial Unicode MS" pitchFamily="34" charset="-128"/>
              </a:rPr>
              <a:t>Many clarifications</a:t>
            </a:r>
          </a:p>
          <a:p>
            <a:pPr marL="660400" lvl="1" indent="0" eaLnBrk="1" hangingPunct="1"/>
            <a:r>
              <a:rPr lang="en-US" dirty="0">
                <a:latin typeface="Arial Unicode MS" pitchFamily="34" charset="-128"/>
              </a:rPr>
              <a:t> </a:t>
            </a:r>
            <a:r>
              <a:rPr lang="en-US" dirty="0" smtClean="0">
                <a:latin typeface="Arial Unicode MS" pitchFamily="34" charset="-128"/>
              </a:rPr>
              <a:t>Editorial work</a:t>
            </a:r>
            <a:endParaRPr lang="en-US" dirty="0" smtClean="0">
              <a:latin typeface="Arial Unicode MS" pitchFamily="34" charset="-12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Changes</a:t>
            </a:r>
            <a:r>
              <a:rPr lang="de-DE" dirty="0" smtClean="0"/>
              <a:t> in Version -01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Clarified the use of identities in writing ACLs</a:t>
            </a:r>
          </a:p>
          <a:p>
            <a:r>
              <a:rPr lang="en-US" dirty="0" smtClean="0"/>
              <a:t>Configuration document extensions </a:t>
            </a:r>
          </a:p>
          <a:p>
            <a:pPr lvl="1"/>
            <a:r>
              <a:rPr lang="en-US" dirty="0" smtClean="0"/>
              <a:t>Now specified as </a:t>
            </a:r>
            <a:r>
              <a:rPr lang="en-US" dirty="0" err="1" smtClean="0"/>
              <a:t>Posix</a:t>
            </a:r>
            <a:r>
              <a:rPr lang="en-US" dirty="0" smtClean="0"/>
              <a:t> regular expressions (like in SIP Usage)</a:t>
            </a:r>
          </a:p>
          <a:p>
            <a:r>
              <a:rPr lang="en-US" dirty="0" smtClean="0"/>
              <a:t>IANA registrations</a:t>
            </a:r>
          </a:p>
          <a:p>
            <a:pPr lvl="1"/>
            <a:r>
              <a:rPr lang="en-US" dirty="0" smtClean="0"/>
              <a:t>Access Control Policy</a:t>
            </a:r>
            <a:r>
              <a:rPr lang="en-US" dirty="0"/>
              <a:t>: </a:t>
            </a:r>
            <a:r>
              <a:rPr lang="en-US" dirty="0" smtClean="0"/>
              <a:t>USER-CHAIN-ACL</a:t>
            </a:r>
          </a:p>
          <a:p>
            <a:pPr lvl="1"/>
            <a:r>
              <a:rPr lang="en-US" dirty="0" smtClean="0"/>
              <a:t>Data Kind ID: </a:t>
            </a:r>
            <a:r>
              <a:rPr lang="de-DE" dirty="0"/>
              <a:t>ACCESS-CONTROL-LIST </a:t>
            </a:r>
            <a:r>
              <a:rPr lang="de-DE" dirty="0" smtClean="0"/>
              <a:t> 17 ??</a:t>
            </a:r>
          </a:p>
          <a:p>
            <a:r>
              <a:rPr lang="de-DE" dirty="0" smtClean="0"/>
              <a:t>Editorials</a:t>
            </a:r>
          </a:p>
        </p:txBody>
      </p:sp>
    </p:spTree>
    <p:extLst>
      <p:ext uri="{BB962C8B-B14F-4D97-AF65-F5344CB8AC3E}">
        <p14:creationId xmlns:p14="http://schemas.microsoft.com/office/powerpoint/2010/main" val="175468176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7" y="1665288"/>
            <a:ext cx="8062664" cy="4430712"/>
          </a:xfrm>
        </p:spPr>
        <p:txBody>
          <a:bodyPr/>
          <a:lstStyle/>
          <a:p>
            <a:pPr marL="0" indent="0" eaLnBrk="1" hangingPunct="1"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sz="3600" dirty="0" smtClean="0"/>
              <a:t>Authors: Fairly converged document</a:t>
            </a:r>
          </a:p>
          <a:p>
            <a:pPr algn="ctr" eaLnBrk="1" hangingPunct="1">
              <a:buFontTx/>
              <a:buNone/>
            </a:pPr>
            <a:endParaRPr lang="en-US" sz="3600" dirty="0" smtClean="0"/>
          </a:p>
          <a:p>
            <a:pPr algn="ctr" eaLnBrk="1" hangingPunct="1">
              <a:buFontTx/>
              <a:buNone/>
            </a:pPr>
            <a:r>
              <a:rPr lang="en-US" sz="3600" dirty="0" smtClean="0"/>
              <a:t>WG</a:t>
            </a:r>
            <a:r>
              <a:rPr lang="en-US" sz="3600" smtClean="0"/>
              <a:t>: Volunteers </a:t>
            </a:r>
            <a:r>
              <a:rPr lang="en-US" sz="3600" dirty="0" smtClean="0"/>
              <a:t>for reviewing??</a:t>
            </a:r>
            <a:endParaRPr lang="en-US" sz="36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Standar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150</Words>
  <Application>Microsoft Office PowerPoint</Application>
  <PresentationFormat>Bildschirmpräsentation (4:3)</PresentationFormat>
  <Paragraphs>32</Paragraphs>
  <Slides>5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Standard</vt:lpstr>
      <vt:lpstr>A Usage for Shared Resources  in RELOAD (ShaRe)  draft-ietf-p2psip-share-01</vt:lpstr>
      <vt:lpstr>Reminder</vt:lpstr>
      <vt:lpstr>Status of the Draft </vt:lpstr>
      <vt:lpstr>Changes in Version -01</vt:lpstr>
      <vt:lpstr>PowerPoint-Präsentation</vt:lpstr>
    </vt:vector>
  </TitlesOfParts>
  <Company>HAW Hamburg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draft-ietf-multimob-pmipv6-base-source-00</dc:title>
  <dc:creator>Thomas C Schmidt</dc:creator>
  <cp:keywords>Mobile Multicast, Sender Mobility</cp:keywords>
  <cp:lastModifiedBy>Thomas C. Schmidt</cp:lastModifiedBy>
  <cp:revision>57</cp:revision>
  <dcterms:created xsi:type="dcterms:W3CDTF">2009-11-10T10:05:15Z</dcterms:created>
  <dcterms:modified xsi:type="dcterms:W3CDTF">2013-03-11T04:41:49Z</dcterms:modified>
</cp:coreProperties>
</file>