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7" r:id="rId3"/>
    <p:sldId id="257" r:id="rId4"/>
    <p:sldId id="258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76" autoAdjust="0"/>
  </p:normalViewPr>
  <p:slideViewPr>
    <p:cSldViewPr>
      <p:cViewPr>
        <p:scale>
          <a:sx n="60" d="100"/>
          <a:sy n="60" d="100"/>
        </p:scale>
        <p:origin x="-184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0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3BD51-8984-4D05-89C9-BD01E06DD3D1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B1B02-D253-4FFD-A39F-873F641D1FC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c" descr="Nokia Internal Use Only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8214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CA8B6-524F-4B2B-AAE6-D39F55721EE5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5054D-5E71-463B-9F53-2176347CB69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c" descr="Nokia Internal Use Only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581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133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5221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9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0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pPr/>
              <a:t>3/12/2013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65125"/>
          </a:xfrm>
        </p:spPr>
        <p:txBody>
          <a:bodyPr/>
          <a:lstStyle/>
          <a:p>
            <a:r>
              <a:rPr lang="en-US" dirty="0" smtClean="0"/>
              <a:t>IETF 80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5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8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0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4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2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1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91F4-08E7-431C-96C7-F5601A4A0B1E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C3DF-FD68-4B39-8EFB-903E4BB1DE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c" descr="Nokia Internal Use Only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090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bcp25" TargetMode="External"/><Relationship Id="rId2" Type="http://schemas.openxmlformats.org/officeDocument/2006/relationships/hyperlink" Target="http://tools.ietf.org/html/bcp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ools.ietf.org/html/bcp79" TargetMode="External"/><Relationship Id="rId4" Type="http://schemas.openxmlformats.org/officeDocument/2006/relationships/hyperlink" Target="http://tools.ietf.org/html/bcp7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id/draft-ietf-paws-problem-stmt-usecases-rqmts-14.tx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PAWS</a:t>
            </a:r>
            <a:br>
              <a:rPr lang="en-US" dirty="0" smtClean="0"/>
            </a:br>
            <a:r>
              <a:rPr lang="en-US" sz="2800" dirty="0" smtClean="0"/>
              <a:t>Protocol to Access White Space DB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IETF </a:t>
            </a:r>
            <a:r>
              <a:rPr lang="en-US" dirty="0" smtClean="0"/>
              <a:t>86, Orlando</a:t>
            </a:r>
            <a:endParaRPr lang="en-US" dirty="0" smtClean="0"/>
          </a:p>
          <a:p>
            <a:pPr algn="l"/>
            <a:r>
              <a:rPr lang="en-US" sz="2400" dirty="0" smtClean="0"/>
              <a:t>Gabor Bajko, Brian Rosen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575" y="838200"/>
            <a:ext cx="9429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62000"/>
            <a:ext cx="9429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brief summary:</a:t>
            </a:r>
          </a:p>
          <a:p>
            <a:r>
              <a:rPr lang="en-US" b="1" dirty="0"/>
              <a:t>This summary is only meant to point you in the right direction, and doesn't have all the nuances. The IETF's IPR Policy is set forth in BCP 79; please read it carefully.</a:t>
            </a:r>
            <a:endParaRPr lang="en-US" dirty="0"/>
          </a:p>
          <a:p>
            <a:r>
              <a:rPr lang="en-US" b="1" dirty="0"/>
              <a:t>By participating with the IETF, you agree to follow IETF processes.</a:t>
            </a:r>
            <a:endParaRPr lang="en-US" dirty="0"/>
          </a:p>
          <a:p>
            <a:r>
              <a:rPr lang="en-US" b="1" dirty="0"/>
              <a:t>If you are aware that a contribution of yours (something you write, say, or discuss in any IETF context) is covered by patents or patent applications, you need to disclose that fact.</a:t>
            </a:r>
            <a:endParaRPr lang="en-US" dirty="0"/>
          </a:p>
          <a:p>
            <a:r>
              <a:rPr lang="en-US" b="1" dirty="0"/>
              <a:t>You understand that meetings might be recorded and broadcast.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For further information: </a:t>
            </a:r>
          </a:p>
          <a:p>
            <a:r>
              <a:rPr lang="en-US" dirty="0"/>
              <a:t>Talk to a chair, ask an Area Director, or review </a:t>
            </a:r>
            <a:r>
              <a:rPr lang="en-US" dirty="0">
                <a:hlinkClick r:id="rId2"/>
              </a:rPr>
              <a:t>BCP 9</a:t>
            </a:r>
            <a:r>
              <a:rPr lang="en-US" dirty="0"/>
              <a:t> (on the Internet Standards Process), </a:t>
            </a:r>
            <a:r>
              <a:rPr lang="en-US" dirty="0">
                <a:hlinkClick r:id="rId3"/>
              </a:rPr>
              <a:t>BCP 25</a:t>
            </a:r>
            <a:r>
              <a:rPr lang="en-US" dirty="0"/>
              <a:t> (on the Working Group processes), </a:t>
            </a:r>
            <a:r>
              <a:rPr lang="en-US" dirty="0">
                <a:hlinkClick r:id="rId4"/>
              </a:rPr>
              <a:t>BCP 78</a:t>
            </a:r>
            <a:r>
              <a:rPr lang="en-US" dirty="0"/>
              <a:t> (on the IETF Trust) , and </a:t>
            </a:r>
            <a:r>
              <a:rPr lang="en-US" dirty="0">
                <a:hlinkClick r:id="rId5"/>
              </a:rPr>
              <a:t>BCP 79</a:t>
            </a:r>
            <a:r>
              <a:rPr lang="en-US" dirty="0"/>
              <a:t> (on Intellectual Property Rights in the IETF).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90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Administrivia</a:t>
            </a:r>
            <a:r>
              <a:rPr lang="en-US" sz="2400" dirty="0" smtClean="0"/>
              <a:t> </a:t>
            </a:r>
            <a:r>
              <a:rPr lang="en-US" sz="2400" dirty="0"/>
              <a:t>(5 min) Blue sheets, minutes taker, jabber proxy, jabber scribe? </a:t>
            </a:r>
            <a:endParaRPr lang="en-US" sz="2400" dirty="0" smtClean="0"/>
          </a:p>
          <a:p>
            <a:r>
              <a:rPr lang="en-US" sz="2400" dirty="0"/>
              <a:t>Note Well </a:t>
            </a:r>
            <a:endParaRPr lang="en-US" sz="2400" dirty="0" smtClean="0"/>
          </a:p>
          <a:p>
            <a:r>
              <a:rPr lang="en-US" sz="2400" dirty="0" smtClean="0"/>
              <a:t>Agenda </a:t>
            </a:r>
            <a:r>
              <a:rPr lang="en-US" sz="2400" dirty="0"/>
              <a:t>bashing</a:t>
            </a:r>
            <a:endParaRPr lang="en-US" sz="2400" dirty="0" smtClean="0"/>
          </a:p>
          <a:p>
            <a:r>
              <a:rPr lang="en-US" sz="2400" dirty="0" smtClean="0"/>
              <a:t>WG </a:t>
            </a:r>
            <a:r>
              <a:rPr lang="en-US" sz="2400" dirty="0"/>
              <a:t>doc status </a:t>
            </a:r>
            <a:r>
              <a:rPr lang="en-US" sz="2400" dirty="0" smtClean="0"/>
              <a:t>(5 min)</a:t>
            </a:r>
            <a:endParaRPr lang="en-US" sz="2000" dirty="0" smtClean="0"/>
          </a:p>
          <a:p>
            <a:r>
              <a:rPr lang="en-US" sz="2400" dirty="0" smtClean="0"/>
              <a:t>Solution document http</a:t>
            </a:r>
            <a:r>
              <a:rPr lang="en-US" sz="2400" dirty="0"/>
              <a:t>://</a:t>
            </a:r>
            <a:r>
              <a:rPr lang="en-US" sz="2400" dirty="0" smtClean="0"/>
              <a:t>www.ietf.org/id/draft-vchen-paws-protocol-03.txt </a:t>
            </a:r>
            <a:r>
              <a:rPr lang="en-US" sz="2400" dirty="0"/>
              <a:t>(Vince, 60min) </a:t>
            </a:r>
            <a:endParaRPr lang="en-US" sz="2400" dirty="0" smtClean="0"/>
          </a:p>
          <a:p>
            <a:r>
              <a:rPr lang="en-US" sz="2400" dirty="0" smtClean="0"/>
              <a:t>DB Discovery</a:t>
            </a:r>
            <a:r>
              <a:rPr lang="en-US" sz="2400" dirty="0"/>
              <a:t>: http://datatracker.ietf.org/doc/draft-wei-paws-database-discovery/ </a:t>
            </a:r>
            <a:r>
              <a:rPr lang="en-US" sz="2400" dirty="0" smtClean="0"/>
              <a:t>(Zhu Lei, </a:t>
            </a:r>
            <a:r>
              <a:rPr lang="en-US" sz="2400" dirty="0"/>
              <a:t>20 min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39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Doc </a:t>
            </a:r>
            <a:r>
              <a:rPr lang="en-US" dirty="0" smtClean="0"/>
              <a:t>status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7630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I-D</a:t>
            </a:r>
            <a:r>
              <a:rPr lang="en-US" sz="2400" dirty="0"/>
              <a:t>: </a:t>
            </a:r>
            <a:r>
              <a:rPr lang="en-US" sz="2400" dirty="0" smtClean="0"/>
              <a:t>Problem </a:t>
            </a:r>
            <a:r>
              <a:rPr lang="en-US" sz="2400" dirty="0"/>
              <a:t>statement, use cases and requirements</a:t>
            </a:r>
          </a:p>
          <a:p>
            <a:pPr marL="0" indent="0">
              <a:buNone/>
            </a:pPr>
            <a:r>
              <a:rPr lang="en-US" sz="2400" u="sng" dirty="0">
                <a:hlinkClick r:id="rId2"/>
              </a:rPr>
              <a:t>http://</a:t>
            </a:r>
            <a:r>
              <a:rPr lang="en-US" sz="2400" u="sng" dirty="0" smtClean="0">
                <a:hlinkClick r:id="rId2"/>
              </a:rPr>
              <a:t>www.ietf.org/id/draft-ietf-paws-problem-stmt-usecases-rqmts-14.txt</a:t>
            </a:r>
            <a:endParaRPr lang="en-US" sz="2400" u="sng" dirty="0" smtClean="0"/>
          </a:p>
          <a:p>
            <a:pPr marL="0" indent="0">
              <a:buNone/>
            </a:pPr>
            <a:r>
              <a:rPr lang="en-US" sz="2400" dirty="0" smtClean="0"/>
              <a:t>In IESG review, 1 DISCUSS is not cleared yet</a:t>
            </a:r>
          </a:p>
          <a:p>
            <a:pPr marL="0" indent="0">
              <a:buNone/>
            </a:pPr>
            <a:r>
              <a:rPr lang="en-US" sz="2400" dirty="0" smtClean="0"/>
              <a:t>- It does not include a requirement for a PUSH method to implement the </a:t>
            </a:r>
            <a:r>
              <a:rPr lang="en-US" sz="2400" dirty="0" err="1" smtClean="0"/>
              <a:t>Ofcom</a:t>
            </a:r>
            <a:r>
              <a:rPr lang="en-US" sz="2400" dirty="0" smtClean="0"/>
              <a:t> requirement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851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DB Discovery</a:t>
            </a:r>
          </a:p>
          <a:p>
            <a:pPr lvl="1"/>
            <a:r>
              <a:rPr lang="en-US" dirty="0" smtClean="0"/>
              <a:t>Any volunteers to write that up?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49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18132</TotalTime>
  <Words>218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PAWS Protocol to Access White Space DB</vt:lpstr>
      <vt:lpstr>Note Well</vt:lpstr>
      <vt:lpstr>Agenda</vt:lpstr>
      <vt:lpstr>WG Doc status</vt:lpstr>
      <vt:lpstr>Next steps</vt:lpstr>
    </vt:vector>
  </TitlesOfParts>
  <Company>NOKIA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PAWS BOF Protocol to Access White Space DB</dc:title>
  <dc:creator>Bajko Gabor (Nokia-CIC/MtView)</dc:creator>
  <cp:lastModifiedBy>Windows User</cp:lastModifiedBy>
  <cp:revision>145</cp:revision>
  <dcterms:created xsi:type="dcterms:W3CDTF">2011-03-26T02:26:34Z</dcterms:created>
  <dcterms:modified xsi:type="dcterms:W3CDTF">2013-03-12T15:12:35Z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cb7bbd17-b0da-45f5-b128-28433c8697a4</vt:lpwstr>
  </property>
  <property fmtid="{D5CDD505-2E9C-101B-9397-08002B2CF9AE}" pid="3" name="NokiaConfidentiality">
    <vt:lpwstr>Company Confidential</vt:lpwstr>
  </property>
</Properties>
</file>