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E95B-EF99-4936-AA9D-020C08CADC10}" type="datetimeFigureOut">
              <a:rPr lang="en-GB" smtClean="0"/>
              <a:t>08/03/2013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B4EA7-47C6-45FB-8C7F-112663F2763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PCEP MIB</a:t>
            </a:r>
            <a:br>
              <a:rPr lang="en-GB" dirty="0" smtClean="0"/>
            </a:br>
            <a:r>
              <a:rPr lang="en-GB" dirty="0" smtClean="0"/>
              <a:t>draft-ietf-pce-pcep-mib-04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431473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Jon Hardwick (presenting)</a:t>
            </a:r>
          </a:p>
          <a:p>
            <a:r>
              <a:rPr lang="en-GB" dirty="0"/>
              <a:t>A S </a:t>
            </a:r>
            <a:r>
              <a:rPr lang="en-GB" dirty="0" err="1"/>
              <a:t>Kiran</a:t>
            </a:r>
            <a:r>
              <a:rPr lang="en-GB" dirty="0"/>
              <a:t> </a:t>
            </a:r>
            <a:r>
              <a:rPr lang="en-GB" dirty="0" err="1" smtClean="0"/>
              <a:t>Koushik</a:t>
            </a:r>
            <a:endParaRPr lang="en-GB" dirty="0" smtClean="0"/>
          </a:p>
          <a:p>
            <a:r>
              <a:rPr lang="en-GB" dirty="0"/>
              <a:t>Stephan </a:t>
            </a:r>
            <a:r>
              <a:rPr lang="en-GB" dirty="0" smtClean="0"/>
              <a:t>Emile</a:t>
            </a:r>
          </a:p>
          <a:p>
            <a:r>
              <a:rPr lang="en-GB" dirty="0" err="1"/>
              <a:t>Quintin</a:t>
            </a:r>
            <a:r>
              <a:rPr lang="en-GB" dirty="0"/>
              <a:t> </a:t>
            </a:r>
            <a:r>
              <a:rPr lang="en-GB" dirty="0" smtClean="0"/>
              <a:t>Zhao</a:t>
            </a:r>
          </a:p>
          <a:p>
            <a:r>
              <a:rPr lang="en-GB" dirty="0"/>
              <a:t>Daniel </a:t>
            </a:r>
            <a:r>
              <a:rPr lang="en-GB" dirty="0" smtClean="0"/>
              <a:t>King</a:t>
            </a:r>
          </a:p>
          <a:p>
            <a:endParaRPr lang="en-GB" dirty="0" smtClean="0"/>
          </a:p>
          <a:p>
            <a:r>
              <a:rPr lang="en-GB" sz="5100" dirty="0" smtClean="0"/>
              <a:t>11 March 2013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Changes since last revision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MIB is now read-only</a:t>
            </a:r>
          </a:p>
          <a:p>
            <a:r>
              <a:rPr lang="en-GB" dirty="0" smtClean="0"/>
              <a:t>Statistics have been added</a:t>
            </a:r>
          </a:p>
          <a:p>
            <a:pPr lvl="1"/>
            <a:r>
              <a:rPr lang="en-GB" dirty="0" smtClean="0"/>
              <a:t>For current session</a:t>
            </a:r>
          </a:p>
          <a:p>
            <a:pPr lvl="1"/>
            <a:r>
              <a:rPr lang="en-GB" dirty="0" smtClean="0"/>
              <a:t>For peer (historical across all session instances)</a:t>
            </a:r>
          </a:p>
          <a:p>
            <a:r>
              <a:rPr lang="en-GB" dirty="0" smtClean="0"/>
              <a:t>Session MIB indexing change</a:t>
            </a:r>
          </a:p>
          <a:p>
            <a:pPr lvl="1"/>
            <a:r>
              <a:rPr lang="en-GB" dirty="0" smtClean="0"/>
              <a:t>Add TCP connection initiator to index</a:t>
            </a:r>
          </a:p>
          <a:p>
            <a:r>
              <a:rPr lang="en-GB" dirty="0" smtClean="0"/>
              <a:t>Quite a few detailed corrections</a:t>
            </a:r>
          </a:p>
          <a:p>
            <a:pPr lvl="1"/>
            <a:r>
              <a:rPr lang="en-GB" dirty="0" smtClean="0"/>
              <a:t>Thanks </a:t>
            </a:r>
            <a:r>
              <a:rPr lang="en-GB" dirty="0" err="1" smtClean="0"/>
              <a:t>Dhruv</a:t>
            </a:r>
            <a:r>
              <a:rPr lang="en-GB" dirty="0" smtClean="0"/>
              <a:t> for careful review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minor comments still to be dealt with</a:t>
            </a:r>
          </a:p>
          <a:p>
            <a:pPr lvl="1"/>
            <a:r>
              <a:rPr lang="en-GB" dirty="0" smtClean="0"/>
              <a:t>draft-05 soon after this meeting</a:t>
            </a:r>
          </a:p>
          <a:p>
            <a:r>
              <a:rPr lang="en-GB" dirty="0" smtClean="0"/>
              <a:t>Please let me have any further feedback</a:t>
            </a:r>
          </a:p>
          <a:p>
            <a:r>
              <a:rPr lang="en-GB" dirty="0" smtClean="0"/>
              <a:t>PCE discovery MIB is next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everybody happy with these changes?</a:t>
            </a:r>
          </a:p>
          <a:p>
            <a:r>
              <a:rPr lang="en-GB" dirty="0" smtClean="0"/>
              <a:t>Any requirements the MIB does not capture?</a:t>
            </a:r>
          </a:p>
          <a:p>
            <a:r>
              <a:rPr lang="en-GB" dirty="0" smtClean="0"/>
              <a:t>When should we start last call?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114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PCEP MIB draft-ietf-pce-pcep-mib-04</vt:lpstr>
      <vt:lpstr>Changes since last revision</vt:lpstr>
      <vt:lpstr>Current status</vt:lpstr>
      <vt:lpstr>Questions</vt:lpstr>
    </vt:vector>
  </TitlesOfParts>
  <Company>Metaswitch Networks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PCEP MIB draft-ietf-pce-pcep-mib-04</dc:title>
  <dc:creator>Jon Hardwick</dc:creator>
  <cp:lastModifiedBy>Jon Hardwick</cp:lastModifiedBy>
  <cp:revision>3</cp:revision>
  <dcterms:created xsi:type="dcterms:W3CDTF">2013-03-08T17:26:42Z</dcterms:created>
  <dcterms:modified xsi:type="dcterms:W3CDTF">2013-03-08T17:38:46Z</dcterms:modified>
</cp:coreProperties>
</file>