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D88C23-CA88-4D96-AF25-B87C23CF093C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F27D00-CFE8-4B76-81BA-AB52B24C14D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CAA7C0-AD6C-4DFB-99F6-0AAD96F567CD}" type="slidenum">
              <a:rPr lang="zh-CN" altLang="en-US"/>
              <a:pPr/>
              <a:t>1</a:t>
            </a:fld>
            <a:endParaRPr lang="en-US" altLang="zh-CN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IETF 86, Orlando, FL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C92DE-A3B5-4311-AFA1-EE0549DB74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86, Orlando, FL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C92DE-A3B5-4311-AFA1-EE0549DB74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86, Orlando, FL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C92DE-A3B5-4311-AFA1-EE0549DB74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86, Orlando, FL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C92DE-A3B5-4311-AFA1-EE0549DB74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86, Orlando, FL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C92DE-A3B5-4311-AFA1-EE0549DB74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86, Orlando, FL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C92DE-A3B5-4311-AFA1-EE0549DB74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86, Orlando, FL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C92DE-A3B5-4311-AFA1-EE0549DB74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86, Orlando, FL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C92DE-A3B5-4311-AFA1-EE0549DB74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86, Orlando, FL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C92DE-A3B5-4311-AFA1-EE0549DB74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86, Orlando, FL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C92DE-A3B5-4311-AFA1-EE0549DB74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86, Orlando, FL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C92DE-A3B5-4311-AFA1-EE0549DB74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March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IETF 86, Orlando, FL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C92DE-A3B5-4311-AFA1-EE0549DB74A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altLang="zh-CN" b="0" dirty="0">
                <a:ea typeface="宋体" pitchFamily="2" charset="-122"/>
              </a:rPr>
              <a:t>PCEP Extension for WSON Routing and Wavelength Assignment</a:t>
            </a:r>
            <a:r>
              <a:rPr lang="en-US" altLang="zh-CN" dirty="0">
                <a:ea typeface="宋体" pitchFamily="2" charset="-122"/>
              </a:rPr>
              <a:t> </a:t>
            </a: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2046288" y="2754313"/>
            <a:ext cx="4964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zh-CN" sz="2400" dirty="0">
                <a:latin typeface="Calibri" pitchFamily="34" charset="0"/>
                <a:ea typeface="宋体" pitchFamily="2" charset="-122"/>
              </a:rPr>
              <a:t>&lt;</a:t>
            </a:r>
            <a:r>
              <a:rPr lang="en-US" altLang="zh-CN" sz="2400" dirty="0" smtClean="0">
                <a:ea typeface="宋体" pitchFamily="2" charset="-122"/>
              </a:rPr>
              <a:t>draft-lee-pce-wson-rwa-ext-05.txt</a:t>
            </a:r>
            <a:r>
              <a:rPr lang="en-US" altLang="zh-CN" sz="2400" dirty="0">
                <a:latin typeface="Calibri" pitchFamily="34" charset="0"/>
                <a:ea typeface="宋体" pitchFamily="2" charset="-122"/>
              </a:rPr>
              <a:t>&gt;</a:t>
            </a:r>
          </a:p>
        </p:txBody>
      </p:sp>
      <p:sp>
        <p:nvSpPr>
          <p:cNvPr id="45065" name="DtsShapeName" descr="1216692930ED5E2@9920G6D@@CE87362096D;W8:2@4M62793!!!!!!BIHO@]M62793!!!11111111110BCGBD3519QBDQ!sdpthsdldou!gns!VRNO!!SV@,Ihsnrihl`W0/qqu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1!." hidden="1"/>
          <p:cNvSpPr>
            <a:spLocks noChangeArrowheads="1"/>
          </p:cNvSpPr>
          <p:nvPr/>
        </p:nvSpPr>
        <p:spPr bwMode="auto">
          <a:xfrm>
            <a:off x="0" y="0"/>
            <a:ext cx="1588" cy="1588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533400" y="3505200"/>
            <a:ext cx="83058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zh-CN" sz="2400" dirty="0">
                <a:latin typeface="Calibri" pitchFamily="34" charset="0"/>
                <a:ea typeface="宋体" pitchFamily="2" charset="-122"/>
              </a:rPr>
              <a:t>Young Lee (Huawei)</a:t>
            </a:r>
          </a:p>
          <a:p>
            <a:pPr algn="ctr"/>
            <a:r>
              <a:rPr lang="en-US" altLang="zh-CN" sz="2400" dirty="0" smtClean="0">
                <a:latin typeface="Calibri" pitchFamily="34" charset="0"/>
                <a:ea typeface="宋体" pitchFamily="2" charset="-122"/>
              </a:rPr>
              <a:t>Ramon </a:t>
            </a:r>
            <a:r>
              <a:rPr lang="en-US" altLang="zh-CN" sz="2400" dirty="0">
                <a:latin typeface="Calibri" pitchFamily="34" charset="0"/>
                <a:ea typeface="宋体" pitchFamily="2" charset="-122"/>
              </a:rPr>
              <a:t>Casellas</a:t>
            </a:r>
            <a:r>
              <a:rPr lang="sv-SE" altLang="zh-CN" sz="2400" dirty="0">
                <a:latin typeface="Calibri" pitchFamily="34" charset="0"/>
                <a:ea typeface="宋体" pitchFamily="2" charset="-122"/>
              </a:rPr>
              <a:t> (CTTC</a:t>
            </a:r>
            <a:r>
              <a:rPr lang="sv-SE" altLang="zh-CN" sz="2400" dirty="0" smtClean="0">
                <a:latin typeface="Calibri" pitchFamily="34" charset="0"/>
                <a:ea typeface="宋体" pitchFamily="2" charset="-122"/>
              </a:rPr>
              <a:t>)</a:t>
            </a:r>
          </a:p>
          <a:p>
            <a:pPr algn="ctr"/>
            <a:r>
              <a:rPr lang="en-US" altLang="zh-CN" sz="2400" dirty="0" err="1" smtClean="0">
                <a:latin typeface="Calibri" pitchFamily="34" charset="0"/>
                <a:ea typeface="宋体" pitchFamily="2" charset="-122"/>
              </a:rPr>
              <a:t>Fatai</a:t>
            </a:r>
            <a:r>
              <a:rPr lang="en-US" altLang="zh-CN" sz="2400" dirty="0" smtClean="0">
                <a:latin typeface="Calibri" pitchFamily="34" charset="0"/>
                <a:ea typeface="宋体" pitchFamily="2" charset="-122"/>
              </a:rPr>
              <a:t> Zhang (Huawei) 	                       </a:t>
            </a:r>
            <a:endParaRPr lang="en-US" altLang="zh-CN" sz="2400" dirty="0">
              <a:latin typeface="Calibri" pitchFamily="34" charset="0"/>
              <a:ea typeface="宋体" pitchFamily="2" charset="-122"/>
            </a:endParaRPr>
          </a:p>
          <a:p>
            <a:pPr algn="ctr"/>
            <a:r>
              <a:rPr lang="en-US" altLang="zh-CN" sz="2400" dirty="0">
                <a:latin typeface="Calibri" pitchFamily="34" charset="0"/>
                <a:ea typeface="宋体" pitchFamily="2" charset="-122"/>
              </a:rPr>
              <a:t>Cyril Margaria  (NSN)</a:t>
            </a:r>
            <a:r>
              <a:rPr lang="es-ES" altLang="zh-CN" sz="2400" dirty="0">
                <a:latin typeface="Calibri" pitchFamily="34" charset="0"/>
                <a:ea typeface="宋体" pitchFamily="2" charset="-122"/>
              </a:rPr>
              <a:t>  </a:t>
            </a:r>
          </a:p>
          <a:p>
            <a:pPr algn="ctr"/>
            <a:r>
              <a:rPr lang="es-ES" altLang="zh-CN" sz="2400" dirty="0">
                <a:latin typeface="Calibri" pitchFamily="34" charset="0"/>
                <a:ea typeface="宋体" pitchFamily="2" charset="-122"/>
              </a:rPr>
              <a:t>Oscar </a:t>
            </a:r>
            <a:r>
              <a:rPr lang="es-ES" altLang="zh-CN" sz="2400" dirty="0" smtClean="0">
                <a:latin typeface="Calibri" pitchFamily="34" charset="0"/>
                <a:ea typeface="宋体" pitchFamily="2" charset="-122"/>
              </a:rPr>
              <a:t>González </a:t>
            </a:r>
            <a:r>
              <a:rPr lang="es-ES" altLang="zh-CN" sz="2400" dirty="0">
                <a:latin typeface="Calibri" pitchFamily="34" charset="0"/>
                <a:ea typeface="宋体" pitchFamily="2" charset="-122"/>
              </a:rPr>
              <a:t>de Dios (</a:t>
            </a:r>
            <a:r>
              <a:rPr lang="es-ES" altLang="zh-CN" sz="2400" dirty="0" err="1">
                <a:latin typeface="Calibri" pitchFamily="34" charset="0"/>
                <a:ea typeface="宋体" pitchFamily="2" charset="-122"/>
              </a:rPr>
              <a:t>Telefonica</a:t>
            </a:r>
            <a:r>
              <a:rPr lang="es-ES" altLang="zh-CN" sz="2400" dirty="0">
                <a:latin typeface="Calibri" pitchFamily="34" charset="0"/>
                <a:ea typeface="宋体" pitchFamily="2" charset="-122"/>
              </a:rPr>
              <a:t>)</a:t>
            </a:r>
          </a:p>
          <a:p>
            <a:pPr algn="ctr"/>
            <a:r>
              <a:rPr lang="es-ES" altLang="zh-CN" sz="2400" dirty="0">
                <a:latin typeface="Calibri" pitchFamily="34" charset="0"/>
                <a:ea typeface="宋体" pitchFamily="2" charset="-122"/>
              </a:rPr>
              <a:t>Greg Bernstein (</a:t>
            </a:r>
            <a:r>
              <a:rPr lang="es-ES" altLang="zh-CN" sz="2400" dirty="0" err="1">
                <a:latin typeface="Calibri" pitchFamily="34" charset="0"/>
                <a:ea typeface="宋体" pitchFamily="2" charset="-122"/>
              </a:rPr>
              <a:t>Grotto</a:t>
            </a:r>
            <a:r>
              <a:rPr lang="es-ES" altLang="zh-CN" sz="2400" dirty="0">
                <a:latin typeface="Calibri" pitchFamily="34" charset="0"/>
                <a:ea typeface="宋体" pitchFamily="2" charset="-122"/>
              </a:rPr>
              <a:t>)</a:t>
            </a:r>
            <a:endParaRPr lang="en-US" altLang="zh-CN" sz="2400" dirty="0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86, Orlando, FL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Updates from the last version</a:t>
            </a:r>
            <a:endParaRPr lang="en-US" dirty="0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990600"/>
            <a:ext cx="7772400" cy="53340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n-US" sz="2400" dirty="0" smtClean="0"/>
              <a:t>Section 4.3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Old: signal-compatibility-restriction ::= </a:t>
            </a:r>
            <a:r>
              <a:rPr lang="en-US" sz="2400" i="1" dirty="0" smtClean="0"/>
              <a:t>&lt;MODULATION-FORMAT-LIST&gt;|&lt;FEC-LIST&gt; </a:t>
            </a:r>
            <a:endParaRPr lang="en-US" sz="2400" i="1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New: signal-compatibility-restriction ::= </a:t>
            </a:r>
            <a:r>
              <a:rPr lang="en-US" sz="2400" i="1" dirty="0" smtClean="0"/>
              <a:t>&lt;Optical </a:t>
            </a:r>
            <a:r>
              <a:rPr lang="en-US" sz="2400" i="1" dirty="0" smtClean="0"/>
              <a:t>Interface Class List</a:t>
            </a:r>
            <a:r>
              <a:rPr lang="en-US" sz="2400" i="1" dirty="0" smtClean="0"/>
              <a:t>&gt;</a:t>
            </a:r>
          </a:p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Encoding for &lt;Optical Interface Clas</a:t>
            </a:r>
            <a:r>
              <a:rPr lang="en-US" sz="2400" dirty="0" smtClean="0"/>
              <a:t>s List&gt; is referenced to WSON Encoding Draft </a:t>
            </a:r>
          </a:p>
          <a:p>
            <a:pPr>
              <a:lnSpc>
                <a:spcPct val="80000"/>
              </a:lnSpc>
              <a:buNone/>
            </a:pP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lnSpc>
                <a:spcPct val="80000"/>
              </a:lnSpc>
              <a:buNone/>
            </a:pPr>
            <a:r>
              <a:rPr lang="en-US" sz="2400" dirty="0" smtClean="0"/>
              <a:t>S</a:t>
            </a:r>
            <a:r>
              <a:rPr lang="en-US" sz="2400" dirty="0" smtClean="0"/>
              <a:t>ection 5 : Encoding of WA for Explicit Label Control (ELC) 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For ELC, there should be a mechanism to indicate a set of labels (wavelengths) on each hop (i.e., in ERO Object).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Follows generalized GMPLS approach (instead of a separate encoding for WSON) by referencing &lt;draft-</a:t>
            </a:r>
            <a:r>
              <a:rPr lang="en-US" sz="2400" dirty="0" err="1" smtClean="0"/>
              <a:t>margaria</a:t>
            </a:r>
            <a:r>
              <a:rPr lang="en-US" sz="2400" dirty="0" smtClean="0"/>
              <a:t>- </a:t>
            </a:r>
            <a:r>
              <a:rPr lang="en-US" sz="2400" dirty="0" err="1" smtClean="0"/>
              <a:t>ccamp</a:t>
            </a:r>
            <a:r>
              <a:rPr lang="en-US" sz="2400" dirty="0" smtClean="0"/>
              <a:t>-</a:t>
            </a:r>
            <a:r>
              <a:rPr lang="en-US" sz="2400" dirty="0" err="1" smtClean="0"/>
              <a:t>lsp</a:t>
            </a:r>
            <a:r>
              <a:rPr lang="en-US" sz="2400" dirty="0" smtClean="0"/>
              <a:t>-attribute-</a:t>
            </a:r>
            <a:r>
              <a:rPr lang="en-US" sz="2400" dirty="0" err="1" smtClean="0"/>
              <a:t>ero</a:t>
            </a:r>
            <a:r>
              <a:rPr lang="en-US" sz="2400" dirty="0" smtClean="0"/>
              <a:t>&gt; and [WSON-Signaling]. </a:t>
            </a:r>
            <a:endParaRPr lang="en-US" sz="2400" dirty="0" smtClean="0"/>
          </a:p>
          <a:p>
            <a:pPr>
              <a:lnSpc>
                <a:spcPct val="80000"/>
              </a:lnSpc>
              <a:buNone/>
            </a:pPr>
            <a:endParaRPr lang="en-US" altLang="ja-JP" sz="2400" dirty="0"/>
          </a:p>
          <a:p>
            <a:pPr>
              <a:lnSpc>
                <a:spcPct val="80000"/>
              </a:lnSpc>
              <a:buNone/>
            </a:pPr>
            <a:endParaRPr lang="en-US" altLang="ja-JP" sz="2400" dirty="0">
              <a:ea typeface="ＭＳ Ｐゴシック" pitchFamily="34" charset="-128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86, Orlando, FL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&amp; Next </a:t>
            </a:r>
            <a:r>
              <a:rPr lang="en-US" dirty="0"/>
              <a:t>Steps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en-US" dirty="0" smtClean="0"/>
              <a:t>Aligned with Generalized Approach (GMPLS) as much as possible.</a:t>
            </a:r>
          </a:p>
          <a:p>
            <a:pPr marL="533400" indent="-533400"/>
            <a:r>
              <a:rPr lang="en-US" dirty="0" smtClean="0"/>
              <a:t>Most pending </a:t>
            </a:r>
            <a:r>
              <a:rPr lang="en-US" dirty="0" smtClean="0"/>
              <a:t>issues</a:t>
            </a:r>
            <a:r>
              <a:rPr lang="en-US" dirty="0" smtClean="0"/>
              <a:t> </a:t>
            </a:r>
            <a:r>
              <a:rPr lang="en-US" dirty="0" smtClean="0"/>
              <a:t>have been addressed. </a:t>
            </a:r>
          </a:p>
          <a:p>
            <a:pPr marL="533400" indent="-533400"/>
            <a:r>
              <a:rPr lang="en-US" dirty="0" smtClean="0"/>
              <a:t>Ready to be adopted as </a:t>
            </a:r>
            <a:r>
              <a:rPr lang="en-US" dirty="0"/>
              <a:t>WG document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86, Orlando, FL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179</Words>
  <Application>Microsoft Office PowerPoint</Application>
  <PresentationFormat>On-screen Show (4:3)</PresentationFormat>
  <Paragraphs>25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PCEP Extension for WSON Routing and Wavelength Assignment </vt:lpstr>
      <vt:lpstr>Updates from the last version</vt:lpstr>
      <vt:lpstr>Summary &amp; Next Steps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PCEP Extension for WSON Routing and Wavelength Assignment</dc:title>
  <dc:creator>l73682</dc:creator>
  <cp:lastModifiedBy>l73682</cp:lastModifiedBy>
  <cp:revision>2</cp:revision>
  <dcterms:created xsi:type="dcterms:W3CDTF">2013-03-08T20:51:07Z</dcterms:created>
  <dcterms:modified xsi:type="dcterms:W3CDTF">2013-03-08T20:53:48Z</dcterms:modified>
</cp:coreProperties>
</file>