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9C426-A3F0-439A-B1C9-13B1E28BD0E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EB732-ACB2-4AD2-B61D-CBC42055B5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draft-crabbe-pce-stateful-pce-mpls-te-00.txt" TargetMode="External"/><Relationship Id="rId2" Type="http://schemas.openxmlformats.org/officeDocument/2006/relationships/hyperlink" Target="http://tools.ietf.org/html/draft-ietf-pce-stateful-pce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tools.ietf.org/html/draft-crabbe-pce-stateful-pce-protection-00.txt" TargetMode="External"/><Relationship Id="rId4" Type="http://schemas.openxmlformats.org/officeDocument/2006/relationships/hyperlink" Target="http://tools.ietf.org/html/draft-crabbe-pce-pce-initiated-lsp-00.tx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zhang-pce-stateful-pce-app-03.t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ools.ietf.org/html/draft-crabbe-pce-stateful-pce-mpls-te-00.tx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Stateful PCE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7772400" cy="1752600"/>
          </a:xfrm>
        </p:spPr>
        <p:txBody>
          <a:bodyPr>
            <a:normAutofit fontScale="70000" lnSpcReduction="20000"/>
          </a:bodyPr>
          <a:lstStyle/>
          <a:p>
            <a:pPr algn="l"/>
            <a:endParaRPr lang="en-US" dirty="0" smtClean="0">
              <a:hlinkClick r:id="rId2"/>
            </a:endParaRPr>
          </a:p>
          <a:p>
            <a:pPr algn="l"/>
            <a:r>
              <a:rPr lang="en-US" dirty="0" smtClean="0">
                <a:hlinkClick r:id="rId2"/>
              </a:rPr>
              <a:t>draft-</a:t>
            </a:r>
            <a:r>
              <a:rPr lang="en-US" dirty="0" err="1" smtClean="0">
                <a:hlinkClick r:id="rId2"/>
              </a:rPr>
              <a:t>ietf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pce</a:t>
            </a:r>
            <a:r>
              <a:rPr lang="en-US" dirty="0" smtClean="0">
                <a:hlinkClick r:id="rId2"/>
              </a:rPr>
              <a:t>-stateful-</a:t>
            </a:r>
            <a:r>
              <a:rPr lang="en-US" dirty="0" err="1" smtClean="0">
                <a:hlinkClick r:id="rId2"/>
              </a:rPr>
              <a:t>pce</a:t>
            </a:r>
            <a:endParaRPr lang="en-US" dirty="0" smtClean="0"/>
          </a:p>
          <a:p>
            <a:pPr algn="l"/>
            <a:r>
              <a:rPr lang="en-US" dirty="0" smtClean="0">
                <a:hlinkClick r:id="rId3"/>
              </a:rPr>
              <a:t>draft-</a:t>
            </a:r>
            <a:r>
              <a:rPr lang="en-US" dirty="0" err="1" smtClean="0">
                <a:hlinkClick r:id="rId3"/>
              </a:rPr>
              <a:t>crabbe</a:t>
            </a:r>
            <a:r>
              <a:rPr lang="en-US" dirty="0" smtClean="0">
                <a:hlinkClick r:id="rId3"/>
              </a:rPr>
              <a:t>-</a:t>
            </a:r>
            <a:r>
              <a:rPr lang="en-US" dirty="0" err="1" smtClean="0">
                <a:hlinkClick r:id="rId3"/>
              </a:rPr>
              <a:t>pce</a:t>
            </a:r>
            <a:r>
              <a:rPr lang="en-US" dirty="0" smtClean="0">
                <a:hlinkClick r:id="rId3"/>
              </a:rPr>
              <a:t>-stateful-</a:t>
            </a:r>
            <a:r>
              <a:rPr lang="en-US" dirty="0" err="1" smtClean="0">
                <a:hlinkClick r:id="rId3"/>
              </a:rPr>
              <a:t>pce</a:t>
            </a:r>
            <a:r>
              <a:rPr lang="en-US" dirty="0" smtClean="0">
                <a:hlinkClick r:id="rId3"/>
              </a:rPr>
              <a:t>-</a:t>
            </a:r>
            <a:r>
              <a:rPr lang="en-US" dirty="0" err="1" smtClean="0">
                <a:hlinkClick r:id="rId3"/>
              </a:rPr>
              <a:t>mpls</a:t>
            </a:r>
            <a:r>
              <a:rPr lang="en-US" dirty="0" smtClean="0">
                <a:hlinkClick r:id="rId3"/>
              </a:rPr>
              <a:t>-</a:t>
            </a:r>
            <a:r>
              <a:rPr lang="en-US" dirty="0" err="1" smtClean="0">
                <a:hlinkClick r:id="rId3"/>
              </a:rPr>
              <a:t>te</a:t>
            </a:r>
            <a:endParaRPr lang="en-US" dirty="0" smtClean="0"/>
          </a:p>
          <a:p>
            <a:pPr algn="l"/>
            <a:r>
              <a:rPr lang="en-US" dirty="0">
                <a:hlinkClick r:id="rId4"/>
              </a:rPr>
              <a:t>draft-</a:t>
            </a:r>
            <a:r>
              <a:rPr lang="en-US" dirty="0" err="1">
                <a:hlinkClick r:id="rId4"/>
              </a:rPr>
              <a:t>crabbe</a:t>
            </a:r>
            <a:r>
              <a:rPr lang="en-US" dirty="0">
                <a:hlinkClick r:id="rId4"/>
              </a:rPr>
              <a:t>-</a:t>
            </a:r>
            <a:r>
              <a:rPr lang="en-US" dirty="0" err="1">
                <a:hlinkClick r:id="rId4"/>
              </a:rPr>
              <a:t>pce</a:t>
            </a:r>
            <a:r>
              <a:rPr lang="en-US" dirty="0">
                <a:hlinkClick r:id="rId4"/>
              </a:rPr>
              <a:t>-</a:t>
            </a:r>
            <a:r>
              <a:rPr lang="en-US" dirty="0" err="1">
                <a:hlinkClick r:id="rId4"/>
              </a:rPr>
              <a:t>pce</a:t>
            </a:r>
            <a:r>
              <a:rPr lang="en-US" dirty="0">
                <a:hlinkClick r:id="rId4"/>
              </a:rPr>
              <a:t>-initiated-</a:t>
            </a:r>
            <a:r>
              <a:rPr lang="en-US" dirty="0" err="1">
                <a:hlinkClick r:id="rId4"/>
              </a:rPr>
              <a:t>lsp</a:t>
            </a:r>
            <a:endParaRPr lang="en-US" dirty="0"/>
          </a:p>
          <a:p>
            <a:pPr algn="l"/>
            <a:r>
              <a:rPr lang="en-US" dirty="0" smtClean="0">
                <a:hlinkClick r:id="rId5"/>
              </a:rPr>
              <a:t>draft-</a:t>
            </a:r>
            <a:r>
              <a:rPr lang="en-US" dirty="0" err="1" smtClean="0">
                <a:hlinkClick r:id="rId5"/>
              </a:rPr>
              <a:t>crabbe</a:t>
            </a:r>
            <a:r>
              <a:rPr lang="en-US" dirty="0" smtClean="0">
                <a:hlinkClick r:id="rId5"/>
              </a:rPr>
              <a:t>-</a:t>
            </a:r>
            <a:r>
              <a:rPr lang="en-US" dirty="0" err="1" smtClean="0">
                <a:hlinkClick r:id="rId5"/>
              </a:rPr>
              <a:t>pce</a:t>
            </a:r>
            <a:r>
              <a:rPr lang="en-US" dirty="0" smtClean="0">
                <a:hlinkClick r:id="rId5"/>
              </a:rPr>
              <a:t>-stateful-</a:t>
            </a:r>
            <a:r>
              <a:rPr lang="en-US" dirty="0" err="1" smtClean="0">
                <a:hlinkClick r:id="rId5"/>
              </a:rPr>
              <a:t>pce</a:t>
            </a:r>
            <a:r>
              <a:rPr lang="en-US" dirty="0" smtClean="0">
                <a:hlinkClick r:id="rId5"/>
              </a:rPr>
              <a:t>-protection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cases for stateful PCE were merged* into </a:t>
            </a:r>
            <a:r>
              <a:rPr lang="en-US" dirty="0" smtClean="0">
                <a:hlinkClick r:id="rId2"/>
              </a:rPr>
              <a:t>draft-</a:t>
            </a:r>
            <a:r>
              <a:rPr lang="en-US" dirty="0" err="1" smtClean="0">
                <a:hlinkClick r:id="rId2"/>
              </a:rPr>
              <a:t>zhang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pce</a:t>
            </a:r>
            <a:r>
              <a:rPr lang="en-US" dirty="0" smtClean="0">
                <a:hlinkClick r:id="rId2"/>
              </a:rPr>
              <a:t>-stateful-</a:t>
            </a:r>
            <a:r>
              <a:rPr lang="en-US" dirty="0" err="1" smtClean="0">
                <a:hlinkClick r:id="rId2"/>
              </a:rPr>
              <a:t>pce</a:t>
            </a:r>
            <a:r>
              <a:rPr lang="en-US" dirty="0" smtClean="0">
                <a:hlinkClick r:id="rId2"/>
              </a:rPr>
              <a:t>-app</a:t>
            </a:r>
            <a:r>
              <a:rPr lang="en-US" dirty="0" smtClean="0"/>
              <a:t> as per agreement at previous meeting</a:t>
            </a:r>
          </a:p>
          <a:p>
            <a:r>
              <a:rPr lang="en-US" dirty="0" smtClean="0"/>
              <a:t>Terminology change – LSP-ID renamed PLSP-ID to avoid confusion with the RSVP LSP-ID</a:t>
            </a:r>
          </a:p>
          <a:p>
            <a:r>
              <a:rPr lang="en-US" dirty="0" smtClean="0"/>
              <a:t>End-of-synchronization signaling</a:t>
            </a:r>
          </a:p>
          <a:p>
            <a:r>
              <a:rPr lang="en-US" dirty="0" smtClean="0"/>
              <a:t>Error code cleanup across all documents</a:t>
            </a:r>
          </a:p>
          <a:p>
            <a:r>
              <a:rPr lang="en-US" dirty="0" smtClean="0"/>
              <a:t>Clarification of the MBB behavior</a:t>
            </a:r>
          </a:p>
          <a:p>
            <a:r>
              <a:rPr lang="en-US" dirty="0" smtClean="0"/>
              <a:t>Definition of vendor-specific TLV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changes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 reporting requires mapping erro</a:t>
            </a:r>
            <a:r>
              <a:rPr lang="en-US" dirty="0" smtClean="0"/>
              <a:t>r to particular operation requests</a:t>
            </a:r>
          </a:p>
          <a:p>
            <a:pPr lvl="1"/>
            <a:r>
              <a:rPr lang="en-US" dirty="0" smtClean="0"/>
              <a:t>Needs introduction of operation requests</a:t>
            </a:r>
          </a:p>
          <a:p>
            <a:r>
              <a:rPr lang="en-US" dirty="0" smtClean="0"/>
              <a:t>Create/delete LSP procedures need to take into account operation id, make deletion explicit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 adoption of </a:t>
            </a:r>
            <a:r>
              <a:rPr lang="en-US" dirty="0" smtClean="0">
                <a:hlinkClick r:id="rId2"/>
              </a:rPr>
              <a:t>draft-</a:t>
            </a:r>
            <a:r>
              <a:rPr lang="en-US" dirty="0" err="1" smtClean="0">
                <a:hlinkClick r:id="rId2"/>
              </a:rPr>
              <a:t>crabbe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pce</a:t>
            </a:r>
            <a:r>
              <a:rPr lang="en-US" dirty="0" smtClean="0">
                <a:hlinkClick r:id="rId2"/>
              </a:rPr>
              <a:t>-stateful-</a:t>
            </a:r>
            <a:r>
              <a:rPr lang="en-US" dirty="0" err="1" smtClean="0">
                <a:hlinkClick r:id="rId2"/>
              </a:rPr>
              <a:t>pce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mpls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te</a:t>
            </a:r>
            <a:r>
              <a:rPr lang="en-US" dirty="0" smtClean="0"/>
              <a:t> as wg doc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93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Stateful PCE </vt:lpstr>
      <vt:lpstr>Upcoming updates</vt:lpstr>
      <vt:lpstr>Upcoming changes </vt:lpstr>
      <vt:lpstr>Next steps</vt:lpstr>
    </vt:vector>
  </TitlesOfParts>
  <Company>Juniper Networks,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Stateful PCE </dc:title>
  <dc:creator>Ina Minei</dc:creator>
  <cp:lastModifiedBy>Ina Minei</cp:lastModifiedBy>
  <cp:revision>3</cp:revision>
  <dcterms:created xsi:type="dcterms:W3CDTF">2013-03-07T23:39:13Z</dcterms:created>
  <dcterms:modified xsi:type="dcterms:W3CDTF">2013-03-08T02:15:56Z</dcterms:modified>
</cp:coreProperties>
</file>