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3" r:id="rId1"/>
  </p:sldMasterIdLst>
  <p:notesMasterIdLst>
    <p:notesMasterId r:id="rId7"/>
  </p:notesMasterIdLst>
  <p:sldIdLst>
    <p:sldId id="268" r:id="rId2"/>
    <p:sldId id="294" r:id="rId3"/>
    <p:sldId id="281" r:id="rId4"/>
    <p:sldId id="295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73674" initials="y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="" val="1"/>
      </p:ext>
    </p:extLst>
  </p:showPr>
  <p:clrMru>
    <a:srgbClr val="FF9900"/>
    <a:srgbClr val="E5D619"/>
    <a:srgbClr val="E7DE2D"/>
    <a:srgbClr val="000000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8789" autoAdjust="0"/>
  </p:normalViewPr>
  <p:slideViewPr>
    <p:cSldViewPr snapToGrid="0">
      <p:cViewPr varScale="1">
        <p:scale>
          <a:sx n="97" d="100"/>
          <a:sy n="97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181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D6FD9-43D7-410C-8EF5-9CD3C4F7BFC1}" type="datetimeFigureOut">
              <a:rPr lang="en-US" smtClean="0"/>
              <a:pPr/>
              <a:t>3/8/2013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C00A6-3B23-441C-80AF-5D730AD385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9024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Here to present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C00A6-3B23-441C-80AF-5D730AD3856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52431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purpose… 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These are real-world use cases we know of so far.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e’re hoping to gather more use cases from the folks present here in order to make this work worthwhile.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In this presentation I </a:t>
            </a:r>
            <a:r>
              <a:rPr lang="en-US" dirty="0" smtClean="0"/>
              <a:t>stay </a:t>
            </a:r>
            <a:r>
              <a:rPr lang="en-US" dirty="0"/>
              <a:t>away from mash up examples so we can focus on </a:t>
            </a:r>
            <a:r>
              <a:rPr lang="en-US" dirty="0" smtClean="0"/>
              <a:t>key enabling properties individually.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presentation is divided into four focus areas … 1-2-3-4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These focus areas are further grouped by NVO properties driven by example use cases which we’ll talk about.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C00A6-3B23-441C-80AF-5D730AD3856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41109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84616" y="1136385"/>
            <a:ext cx="8221767" cy="8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85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34" y="2405735"/>
            <a:ext cx="8238880" cy="857636"/>
          </a:xfrm>
        </p:spPr>
        <p:txBody>
          <a:bodyPr>
            <a:noAutofit/>
          </a:bodyPr>
          <a:lstStyle/>
          <a:p>
            <a:r>
              <a:rPr lang="en-US" sz="3600" dirty="0" smtClean="0"/>
              <a:t>TRILL over Pseudo Wire (PW)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9475" y="4170478"/>
            <a:ext cx="3999855" cy="610241"/>
          </a:xfrm>
        </p:spPr>
        <p:txBody>
          <a:bodyPr>
            <a:noAutofit/>
          </a:bodyPr>
          <a:lstStyle/>
          <a:p>
            <a:r>
              <a:rPr lang="en-US" sz="1800" dirty="0" smtClean="0"/>
              <a:t>Lucy Yong      Donald Eastlake </a:t>
            </a:r>
          </a:p>
          <a:p>
            <a:r>
              <a:rPr lang="en-US" sz="1800" dirty="0" smtClean="0"/>
              <a:t>Sam Aldrin      Jon Hudson</a:t>
            </a:r>
          </a:p>
          <a:p>
            <a:endParaRPr lang="en-US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130205" y="5015079"/>
            <a:ext cx="2773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March 12 2013   Orlando FL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18492" y="3509266"/>
            <a:ext cx="3517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draft-yong-pwe3-trill-o-pw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029"/>
            <a:ext cx="8229600" cy="4525963"/>
          </a:xfrm>
        </p:spPr>
        <p:txBody>
          <a:bodyPr>
            <a:normAutofit/>
          </a:bodyPr>
          <a:lstStyle/>
          <a:p>
            <a:pPr marL="0" indent="0"/>
            <a:r>
              <a:rPr lang="en-US" sz="3100" dirty="0" smtClean="0"/>
              <a:t> TRILL Switches [RFC6325] need to interconnect over MPLS backbone networks</a:t>
            </a:r>
          </a:p>
          <a:p>
            <a:pPr marL="400050" lvl="1" indent="0"/>
            <a:r>
              <a:rPr lang="en-US" dirty="0" smtClean="0"/>
              <a:t>  A TRILL network typically is deployed in a DC or a campus, but DC and campus may be at several sites</a:t>
            </a:r>
          </a:p>
          <a:p>
            <a:pPr marL="400050" lvl="1" indent="0"/>
            <a:r>
              <a:rPr lang="en-US" dirty="0" smtClean="0"/>
              <a:t> Pseudo wire (PW) can be used to transparently interconnect TRILL switches at different sites</a:t>
            </a:r>
          </a:p>
          <a:p>
            <a:pPr marL="40005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338" y="299448"/>
            <a:ext cx="8563262" cy="879873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About this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715" y="1317171"/>
            <a:ext cx="8131628" cy="5029200"/>
          </a:xfrm>
        </p:spPr>
        <p:txBody>
          <a:bodyPr>
            <a:normAutofit/>
          </a:bodyPr>
          <a:lstStyle/>
          <a:p>
            <a:pPr marL="0" indent="0"/>
            <a:r>
              <a:rPr lang="en-US" dirty="0" smtClean="0"/>
              <a:t> Propose PW solution for TRILL switches interconnecting over MPLS networks</a:t>
            </a:r>
          </a:p>
          <a:p>
            <a:pPr marL="400050" lvl="1" indent="0"/>
            <a:r>
              <a:rPr lang="en-US" dirty="0" smtClean="0"/>
              <a:t> TRILL protocol works with arbitrary link protocols</a:t>
            </a:r>
          </a:p>
          <a:p>
            <a:pPr marL="400050" lvl="1" indent="0"/>
            <a:r>
              <a:rPr lang="en-US" dirty="0" smtClean="0"/>
              <a:t> Suggest using PPP o/ PW [RFC4618] or Ethernet o/ PW [RFC4448] for TRILL interconnection</a:t>
            </a:r>
          </a:p>
          <a:p>
            <a:pPr marL="800100" lvl="2" indent="0"/>
            <a:r>
              <a:rPr lang="en-US" dirty="0" smtClean="0"/>
              <a:t> fully leverage existing technology</a:t>
            </a:r>
          </a:p>
          <a:p>
            <a:pPr marL="800100" lvl="2" indent="0"/>
            <a:r>
              <a:rPr lang="en-US" dirty="0" smtClean="0"/>
              <a:t> no need for a new type of PW</a:t>
            </a:r>
          </a:p>
          <a:p>
            <a:pPr marL="800100" lvl="2" indent="0"/>
            <a:r>
              <a:rPr lang="en-US" dirty="0" smtClean="0"/>
              <a:t> no change to the TRILL  or PW standard</a:t>
            </a:r>
          </a:p>
          <a:p>
            <a:pPr marL="1257300" lvl="3" indent="0"/>
            <a:r>
              <a:rPr lang="en-US" sz="2200" dirty="0" smtClean="0"/>
              <a:t>just specify how they are used in this case</a:t>
            </a:r>
          </a:p>
          <a:p>
            <a:pPr marL="800100" lvl="2" indent="0"/>
            <a:r>
              <a:rPr lang="en-US" dirty="0" smtClean="0"/>
              <a:t> commonly used link protocols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/>
            <a:endParaRPr lang="en-US" sz="26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4227" y="6331611"/>
            <a:ext cx="352266" cy="365760"/>
          </a:xfrm>
        </p:spPr>
        <p:txBody>
          <a:bodyPr/>
          <a:lstStyle/>
          <a:p>
            <a:fld id="{5E84130B-5692-4CAF-80DE-94E304E99E1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Others </a:t>
            </a:r>
            <a:r>
              <a:rPr lang="en-US" dirty="0" smtClean="0"/>
              <a:t>in the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42" y="1404256"/>
            <a:ext cx="8229600" cy="4525963"/>
          </a:xfrm>
        </p:spPr>
        <p:txBody>
          <a:bodyPr>
            <a:normAutofit/>
          </a:bodyPr>
          <a:lstStyle/>
          <a:p>
            <a:pPr marL="0" indent="0"/>
            <a:r>
              <a:rPr lang="en-US" sz="3000" dirty="0" smtClean="0"/>
              <a:t> </a:t>
            </a:r>
            <a:r>
              <a:rPr lang="en-US" sz="2800" dirty="0" smtClean="0"/>
              <a:t>Describes the process procedures at TRILL switch</a:t>
            </a:r>
          </a:p>
          <a:p>
            <a:pPr marL="0" indent="0"/>
            <a:r>
              <a:rPr lang="en-US" sz="2800" dirty="0" smtClean="0"/>
              <a:t> Specify the auto-configuration process</a:t>
            </a:r>
          </a:p>
          <a:p>
            <a:pPr marL="0" indent="0"/>
            <a:r>
              <a:rPr lang="en-US" sz="2800" dirty="0" smtClean="0"/>
              <a:t> Discuss security considerations</a:t>
            </a:r>
            <a:endParaRPr lang="en-US" sz="2200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comment and feedback on this</a:t>
            </a:r>
          </a:p>
          <a:p>
            <a:r>
              <a:rPr lang="en-US" dirty="0" smtClean="0"/>
              <a:t>Seek WG adoption of this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7673</TotalTime>
  <Words>283</Words>
  <Application>Microsoft Office PowerPoint</Application>
  <PresentationFormat>On-screen Show (4:3)</PresentationFormat>
  <Paragraphs>41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TRILL over Pseudo Wire (PW)</vt:lpstr>
      <vt:lpstr>Problem Statement</vt:lpstr>
      <vt:lpstr>About this draft</vt:lpstr>
      <vt:lpstr>Others in the draft</vt:lpstr>
      <vt:lpstr>Next Step</vt:lpstr>
    </vt:vector>
  </TitlesOfParts>
  <Company>EMC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L. Black</dc:creator>
  <cp:lastModifiedBy>y73674</cp:lastModifiedBy>
  <cp:revision>196</cp:revision>
  <dcterms:created xsi:type="dcterms:W3CDTF">2012-09-19T04:55:45Z</dcterms:created>
  <dcterms:modified xsi:type="dcterms:W3CDTF">2013-03-08T13:46:31Z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ms_pID_725343">
    <vt:lpwstr>(2)4+TCcC4O3VRdhHDgCf6AQBFhT2n1x0uizuuJcYXmb8hotkZUFv5bQRJHPBkOzQNBFMMyw3RD_x000d_
ljB2KrkS4qjVF+vYEVymxgCasVk73Wyx7zBVcBcRoxkTYH2AwWXo2CPgL8jumixUiN2fkOuY_x000d_
7FN7X1Z3lCQBq/grKtt1Crf/6lEm/QqF+VJiTgSeMC9jgAro7612ddCBaooRsrXbiz7qH+NI_x000d_
tkBe6mV4vYeLX8zScH</vt:lpwstr>
  </property>
  <property fmtid="{D5CDD505-2E9C-101B-9397-08002B2CF9AE}" pid="4" name="_ms_pID_7253431">
    <vt:lpwstr>C+JxiWgEN4jpVnQgurcCKdfal94ox89fSOndRxj4ivh3CrsJJ6d4bE_x000d_
emGl3k9VZEcdCK4c4E9o1K75hH0LwdcK1pWYbhfpbyXbpWxu0T3YG2txwPtl6OqzF0QIkDd5_x000d_
Sj5M4zLVXxC8E4CXaWPszn3J</vt:lpwstr>
  </property>
  <property fmtid="{D5CDD505-2E9C-101B-9397-08002B2CF9AE}" pid="5" name="sflag">
    <vt:lpwstr>1362692913</vt:lpwstr>
  </property>
</Properties>
</file>