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62" r:id="rId4"/>
    <p:sldId id="263" r:id="rId5"/>
    <p:sldId id="261" r:id="rId6"/>
    <p:sldId id="258" r:id="rId7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1CE40D-1F67-4FBD-85C4-F7CD396605BC}" type="datetimeFigureOut">
              <a:rPr lang="es-ES_tradnl" smtClean="0"/>
              <a:pPr/>
              <a:t>11/3/2013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872A08-B937-4C1F-96D3-0140C6EBE47E}" type="slidenum">
              <a:rPr lang="es-ES_tradnl" smtClean="0"/>
              <a:pPr/>
              <a:t>‹Nr.›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mailto:diego@tid.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ctrTitle" idx="4294967295"/>
          </p:nvPr>
        </p:nvSpPr>
        <p:spPr>
          <a:xfrm>
            <a:off x="685800" y="990600"/>
            <a:ext cx="7772400" cy="3962400"/>
          </a:xfrm>
        </p:spPr>
        <p:txBody>
          <a:bodyPr>
            <a:normAutofit fontScale="90000"/>
          </a:bodyPr>
          <a:lstStyle/>
          <a:p>
            <a:r>
              <a:rPr lang="en-GB" dirty="0"/>
              <a:t>Support of fragmentation of RADIUS packets</a:t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3600" dirty="0" smtClean="0"/>
              <a:t>draft</a:t>
            </a:r>
            <a:r>
              <a:rPr lang="en-GB" sz="3600" dirty="0"/>
              <a:t>-</a:t>
            </a:r>
            <a:r>
              <a:rPr lang="en-GB" sz="3600" dirty="0" err="1"/>
              <a:t>perez</a:t>
            </a:r>
            <a:r>
              <a:rPr lang="en-GB" sz="3600" dirty="0"/>
              <a:t>-</a:t>
            </a:r>
            <a:r>
              <a:rPr lang="en-GB" sz="3600" dirty="0" err="1"/>
              <a:t>radext</a:t>
            </a:r>
            <a:r>
              <a:rPr lang="en-GB" sz="3600" dirty="0"/>
              <a:t>-radius-fragmentation 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3600" dirty="0" smtClean="0"/>
              <a:t>IETF85 – RADEXT</a:t>
            </a:r>
            <a:r>
              <a:rPr lang="en-GB" sz="3600" dirty="0"/>
              <a:t/>
            </a:r>
            <a:br>
              <a:rPr lang="en-GB" sz="3600" dirty="0"/>
            </a:br>
            <a:endParaRPr lang="en-GB" sz="3600" dirty="0"/>
          </a:p>
        </p:txBody>
      </p:sp>
      <p:sp>
        <p:nvSpPr>
          <p:cNvPr id="5" name="Título 3"/>
          <p:cNvSpPr txBox="1">
            <a:spLocks/>
          </p:cNvSpPr>
          <p:nvPr/>
        </p:nvSpPr>
        <p:spPr>
          <a:xfrm>
            <a:off x="685800" y="4800600"/>
            <a:ext cx="77724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sz="2400" dirty="0" smtClean="0"/>
              <a:t>Diego R. Lopez - </a:t>
            </a:r>
            <a:r>
              <a:rPr lang="en-GB" sz="2400" dirty="0" err="1" smtClean="0"/>
              <a:t>Telefónica</a:t>
            </a:r>
            <a:r>
              <a:rPr lang="en-GB" sz="2400" dirty="0" smtClean="0"/>
              <a:t> (</a:t>
            </a:r>
            <a:r>
              <a:rPr lang="en-GB" sz="2400" dirty="0" smtClean="0">
                <a:hlinkClick r:id="rId2"/>
              </a:rPr>
              <a:t>diego@tid.es</a:t>
            </a:r>
            <a:r>
              <a:rPr lang="en-GB" sz="2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026655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Status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_tradnl" dirty="0" smtClean="0"/>
              <a:t>-</a:t>
            </a:r>
            <a:r>
              <a:rPr lang="en-GB" dirty="0" smtClean="0"/>
              <a:t>05 submitted for WG adoption review</a:t>
            </a:r>
          </a:p>
          <a:p>
            <a:r>
              <a:rPr lang="en-GB" dirty="0"/>
              <a:t>C</a:t>
            </a:r>
            <a:r>
              <a:rPr lang="en-GB" dirty="0" smtClean="0"/>
              <a:t>omments addressed in -06</a:t>
            </a:r>
          </a:p>
          <a:p>
            <a:pPr lvl="1"/>
            <a:r>
              <a:rPr lang="en-GB" dirty="0" smtClean="0"/>
              <a:t>Though not published yet</a:t>
            </a:r>
          </a:p>
          <a:p>
            <a:r>
              <a:rPr lang="en-GB" dirty="0" smtClean="0"/>
              <a:t>Including</a:t>
            </a:r>
          </a:p>
          <a:p>
            <a:pPr lvl="1"/>
            <a:r>
              <a:rPr lang="en-GB" dirty="0" smtClean="0"/>
              <a:t>Comments to the fragmentation mechanism description</a:t>
            </a:r>
          </a:p>
          <a:p>
            <a:pPr lvl="1"/>
            <a:r>
              <a:rPr lang="en-GB" dirty="0" smtClean="0"/>
              <a:t>Clearer discussion on the addressed use cases and alternatives in the introduction</a:t>
            </a:r>
          </a:p>
          <a:p>
            <a:pPr lvl="1"/>
            <a:r>
              <a:rPr lang="en-GB" dirty="0" smtClean="0"/>
              <a:t>Satisfy ABFAB requirements on supporting chunked data transfer prior to the authentication flow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WG Adoption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Comments on the problem statement and the rest of the text addressed in replies through the mailing list</a:t>
            </a:r>
          </a:p>
          <a:p>
            <a:pPr lvl="1"/>
            <a:r>
              <a:rPr lang="en-GB" dirty="0" smtClean="0"/>
              <a:t>And a solution acceptable to ABFAB discussed among authors</a:t>
            </a:r>
          </a:p>
          <a:p>
            <a:r>
              <a:rPr lang="en-GB" dirty="0" smtClean="0"/>
              <a:t>-06 is updated according to this replies</a:t>
            </a:r>
          </a:p>
          <a:p>
            <a:r>
              <a:rPr lang="en-GB" dirty="0" smtClean="0"/>
              <a:t>Shall we consider this is enough for rough consensus on WG adoption?</a:t>
            </a:r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7335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AuthN</a:t>
            </a:r>
            <a:r>
              <a:rPr lang="en-GB" dirty="0" smtClean="0"/>
              <a:t> and </a:t>
            </a:r>
            <a:r>
              <a:rPr lang="en-GB" dirty="0" err="1" smtClean="0"/>
              <a:t>AuthZ</a:t>
            </a:r>
            <a:endParaRPr lang="en-GB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A RADIUS conversation is decomposed in three phases</a:t>
            </a:r>
            <a:r>
              <a:rPr lang="en-GB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RADIUS </a:t>
            </a:r>
            <a:r>
              <a:rPr lang="en-GB" dirty="0"/>
              <a:t>pre-authentication </a:t>
            </a:r>
            <a:r>
              <a:rPr lang="en-GB" dirty="0" smtClean="0"/>
              <a:t>authorization (like a SAML request expressing a required </a:t>
            </a:r>
            <a:r>
              <a:rPr lang="en-GB" dirty="0" err="1" smtClean="0"/>
              <a:t>LoA</a:t>
            </a:r>
            <a:r>
              <a:rPr lang="en-GB" dirty="0" smtClean="0"/>
              <a:t>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GB" dirty="0" smtClean="0"/>
              <a:t>RADIUS </a:t>
            </a:r>
            <a:r>
              <a:rPr lang="en-GB" dirty="0"/>
              <a:t>authentication </a:t>
            </a:r>
            <a:r>
              <a:rPr lang="en-GB" dirty="0" smtClean="0"/>
              <a:t>(like standard RADIUS</a:t>
            </a:r>
            <a:r>
              <a:rPr lang="en-GB" dirty="0"/>
              <a:t>-</a:t>
            </a:r>
            <a:r>
              <a:rPr lang="en-GB" dirty="0" smtClean="0"/>
              <a:t>EAP)</a:t>
            </a:r>
            <a:endParaRPr lang="en-GB" dirty="0"/>
          </a:p>
          <a:p>
            <a:pPr marL="971550" lvl="1" indent="-514350">
              <a:buFont typeface="+mj-lt"/>
              <a:buAutoNum type="arabicPeriod"/>
            </a:pPr>
            <a:r>
              <a:rPr lang="en-GB" dirty="0"/>
              <a:t>RADIUS authorization </a:t>
            </a:r>
            <a:r>
              <a:rPr lang="en-GB" dirty="0" smtClean="0"/>
              <a:t>(like a SAML response</a:t>
            </a:r>
            <a:r>
              <a:rPr lang="en-GB" dirty="0" smtClean="0"/>
              <a:t>)</a:t>
            </a:r>
          </a:p>
          <a:p>
            <a:pPr lvl="1"/>
            <a:r>
              <a:rPr lang="en-GB" dirty="0"/>
              <a:t>Phases are bound through *references* (e.g. State attribute). </a:t>
            </a:r>
          </a:p>
          <a:p>
            <a:pPr lvl="1"/>
            <a:r>
              <a:rPr lang="en-GB" dirty="0"/>
              <a:t>Phase (1) finishes with a token which is used in the </a:t>
            </a:r>
            <a:r>
              <a:rPr lang="en-GB" dirty="0">
                <a:latin typeface="Courier"/>
                <a:cs typeface="Courier"/>
              </a:rPr>
              <a:t>Access-Request</a:t>
            </a:r>
            <a:r>
              <a:rPr lang="en-GB" dirty="0"/>
              <a:t> for phase (2).  </a:t>
            </a:r>
            <a:endParaRPr lang="en-GB" dirty="0" smtClean="0"/>
          </a:p>
          <a:p>
            <a:pPr lvl="1"/>
            <a:r>
              <a:rPr lang="en-GB" dirty="0" smtClean="0"/>
              <a:t>Phase </a:t>
            </a:r>
            <a:r>
              <a:rPr lang="en-GB" dirty="0"/>
              <a:t>(2) finishes with a token in the </a:t>
            </a:r>
            <a:r>
              <a:rPr lang="en-GB" dirty="0">
                <a:latin typeface="Courier"/>
                <a:cs typeface="Courier"/>
              </a:rPr>
              <a:t>Access-Accept</a:t>
            </a:r>
            <a:r>
              <a:rPr lang="en-GB" dirty="0"/>
              <a:t>, which refers to </a:t>
            </a:r>
            <a:r>
              <a:rPr lang="en-GB" dirty="0" smtClean="0"/>
              <a:t>phase (</a:t>
            </a:r>
            <a:r>
              <a:rPr lang="en-GB" dirty="0"/>
              <a:t>3)</a:t>
            </a:r>
            <a:r>
              <a:rPr lang="en-GB" dirty="0" smtClean="0"/>
              <a:t>.</a:t>
            </a:r>
            <a:endParaRPr lang="en-GB" dirty="0"/>
          </a:p>
          <a:p>
            <a:r>
              <a:rPr lang="en-GB" dirty="0" smtClean="0"/>
              <a:t>Fragmentation is supported in phases 1 and 3</a:t>
            </a:r>
          </a:p>
          <a:p>
            <a:pPr lvl="1"/>
            <a:r>
              <a:rPr lang="en-GB" dirty="0" smtClean="0"/>
              <a:t>Phase 2 is unaltered</a:t>
            </a:r>
            <a:endParaRPr lang="en-GB" dirty="0"/>
          </a:p>
          <a:p>
            <a:r>
              <a:rPr lang="en-GB" dirty="0" smtClean="0"/>
              <a:t>Fragmentation is based on </a:t>
            </a:r>
            <a:r>
              <a:rPr lang="en-GB" dirty="0" smtClean="0">
                <a:latin typeface="Courier"/>
                <a:cs typeface="Courier"/>
              </a:rPr>
              <a:t>Access-Request</a:t>
            </a:r>
            <a:r>
              <a:rPr lang="en-GB" dirty="0" smtClean="0"/>
              <a:t>/</a:t>
            </a:r>
            <a:r>
              <a:rPr lang="en-GB" dirty="0" smtClean="0">
                <a:latin typeface="Courier"/>
                <a:cs typeface="Courier"/>
              </a:rPr>
              <a:t>Access-Accept</a:t>
            </a:r>
            <a:r>
              <a:rPr lang="en-GB" dirty="0" smtClean="0">
                <a:cs typeface="Courier"/>
              </a:rPr>
              <a:t> rounds</a:t>
            </a:r>
            <a:endParaRPr lang="en-GB" dirty="0" smtClean="0">
              <a:latin typeface="Courier"/>
              <a:cs typeface="Courier"/>
            </a:endParaRPr>
          </a:p>
        </p:txBody>
      </p:sp>
    </p:spTree>
    <p:extLst>
      <p:ext uri="{BB962C8B-B14F-4D97-AF65-F5344CB8AC3E}">
        <p14:creationId xmlns:p14="http://schemas.microsoft.com/office/powerpoint/2010/main" val="268203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Goals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Implement draft-</a:t>
            </a:r>
            <a:r>
              <a:rPr lang="en-GB" dirty="0" err="1" smtClean="0"/>
              <a:t>perez</a:t>
            </a:r>
            <a:r>
              <a:rPr lang="en-GB" dirty="0" smtClean="0"/>
              <a:t>-</a:t>
            </a:r>
            <a:r>
              <a:rPr lang="en-GB" dirty="0" err="1" smtClean="0"/>
              <a:t>radext</a:t>
            </a:r>
            <a:r>
              <a:rPr lang="en-GB" dirty="0" smtClean="0"/>
              <a:t>-radius-fragmentation </a:t>
            </a:r>
          </a:p>
          <a:p>
            <a:pPr lvl="1"/>
            <a:r>
              <a:rPr lang="en-GB" dirty="0" smtClean="0"/>
              <a:t>Serve as a proof of feasibility</a:t>
            </a:r>
          </a:p>
          <a:p>
            <a:pPr lvl="1"/>
            <a:r>
              <a:rPr lang="en-GB" dirty="0" smtClean="0"/>
              <a:t>Provide on-the-wire feedback for the specification</a:t>
            </a:r>
          </a:p>
          <a:p>
            <a:r>
              <a:rPr lang="en-GB" dirty="0"/>
              <a:t>P</a:t>
            </a:r>
            <a:r>
              <a:rPr lang="en-GB" dirty="0" smtClean="0"/>
              <a:t>roof of concept</a:t>
            </a:r>
          </a:p>
          <a:p>
            <a:pPr lvl="1"/>
            <a:r>
              <a:rPr lang="en-GB" dirty="0" smtClean="0"/>
              <a:t>Intended for validating the fragmentation mechanism</a:t>
            </a:r>
          </a:p>
          <a:p>
            <a:r>
              <a:rPr lang="en-GB" dirty="0" smtClean="0"/>
              <a:t>Open source</a:t>
            </a:r>
          </a:p>
          <a:p>
            <a:pPr lvl="1"/>
            <a:r>
              <a:rPr lang="en-GB" dirty="0" smtClean="0"/>
              <a:t>Source code contributed to </a:t>
            </a:r>
            <a:r>
              <a:rPr lang="en-GB" dirty="0" err="1" smtClean="0"/>
              <a:t>FreeRADIUS</a:t>
            </a:r>
            <a:r>
              <a:rPr lang="en-GB" dirty="0" smtClean="0"/>
              <a:t> and available upon request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393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Implementation Details</a:t>
            </a:r>
            <a:endParaRPr lang="en-GB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Based on </a:t>
            </a:r>
            <a:r>
              <a:rPr lang="en-GB" dirty="0" err="1" smtClean="0"/>
              <a:t>FreeRadius</a:t>
            </a:r>
            <a:r>
              <a:rPr lang="en-GB" dirty="0" smtClean="0"/>
              <a:t> 2.1.12</a:t>
            </a:r>
          </a:p>
          <a:p>
            <a:pPr lvl="1"/>
            <a:r>
              <a:rPr lang="en-GB" dirty="0" smtClean="0"/>
              <a:t>Client based on </a:t>
            </a:r>
            <a:r>
              <a:rPr lang="en-GB" dirty="0" err="1" smtClean="0"/>
              <a:t>FreeRadius</a:t>
            </a:r>
            <a:r>
              <a:rPr lang="en-GB" dirty="0" smtClean="0"/>
              <a:t> </a:t>
            </a:r>
            <a:r>
              <a:rPr lang="en-GB" dirty="0" err="1" smtClean="0">
                <a:latin typeface="Courier"/>
                <a:cs typeface="Courier"/>
              </a:rPr>
              <a:t>radeapclient</a:t>
            </a:r>
            <a:endParaRPr lang="en-GB" dirty="0" smtClean="0">
              <a:latin typeface="Courier"/>
              <a:cs typeface="Courier"/>
            </a:endParaRPr>
          </a:p>
          <a:p>
            <a:r>
              <a:rPr lang="en-GB" dirty="0" smtClean="0"/>
              <a:t>Currently implements -04</a:t>
            </a:r>
          </a:p>
          <a:p>
            <a:pPr lvl="1"/>
            <a:r>
              <a:rPr lang="en-GB" dirty="0" smtClean="0">
                <a:cs typeface="Courier"/>
              </a:rPr>
              <a:t>Will be updated accordingly once consensus is reached</a:t>
            </a:r>
          </a:p>
          <a:p>
            <a:r>
              <a:rPr lang="en-GB" smtClean="0"/>
              <a:t>Works </a:t>
            </a:r>
            <a:r>
              <a:rPr lang="en-GB" dirty="0" smtClean="0"/>
              <a:t>through out-of-the-box </a:t>
            </a:r>
            <a:r>
              <a:rPr lang="en-GB" dirty="0" err="1" smtClean="0"/>
              <a:t>FreeRadius</a:t>
            </a:r>
            <a:r>
              <a:rPr lang="en-GB" dirty="0" smtClean="0"/>
              <a:t> proxies</a:t>
            </a:r>
          </a:p>
          <a:p>
            <a:pPr lvl="1"/>
            <a:r>
              <a:rPr lang="en-GB" dirty="0" smtClean="0"/>
              <a:t>No need of RADIUS fragmentation support on existing/deployed proxies</a:t>
            </a:r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289</Words>
  <Application>Microsoft Macintosh PowerPoint</Application>
  <PresentationFormat>Presentación en pantalla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Support of fragmentation of RADIUS packets  draft-perez-radext-radius-fragmentation   IETF85 – RADEXT </vt:lpstr>
      <vt:lpstr>Status</vt:lpstr>
      <vt:lpstr>WG Adoption</vt:lpstr>
      <vt:lpstr>AuthN and AuthZ</vt:lpstr>
      <vt:lpstr>Implementation Goals</vt:lpstr>
      <vt:lpstr>Implementation Details</vt:lpstr>
    </vt:vector>
  </TitlesOfParts>
  <Company>Windows uE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RADIUS fragmentation implementation</dc:title>
  <dc:creator>Alejandro Perez</dc:creator>
  <cp:lastModifiedBy>Diego Lopez</cp:lastModifiedBy>
  <cp:revision>12</cp:revision>
  <dcterms:created xsi:type="dcterms:W3CDTF">2012-10-24T11:54:27Z</dcterms:created>
  <dcterms:modified xsi:type="dcterms:W3CDTF">2013-03-11T19:50:00Z</dcterms:modified>
</cp:coreProperties>
</file>