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43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80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16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0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04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338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13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29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706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8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60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DCDD8-C1BA-4D7A-A7F0-232C4506E84F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A3310-1739-45DB-AE90-B29DF31E05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38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Sense of the Room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 smtClean="0"/>
              <a:t>If you support H.264 as the mandatory to implement codec or are willing to live with it as the MTI, please raise your hand now.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r>
              <a:rPr lang="en-US" dirty="0" smtClean="0"/>
              <a:t>If you support VP8 as the mandatory to implement codec or are willing to live with it as the MTI, please raise your hand now.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dirty="0" smtClean="0"/>
              <a:t>You may raise your hand more than once and we encourage you to do so if you can live with either, even if you have a preference for one over the other."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68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92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Sense of the Room</vt:lpstr>
    </vt:vector>
  </TitlesOfParts>
  <Company>Ericsson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</dc:title>
  <dc:creator>Magnus Westerlund</dc:creator>
  <cp:lastModifiedBy>Magnus Westerlund</cp:lastModifiedBy>
  <cp:revision>2</cp:revision>
  <dcterms:created xsi:type="dcterms:W3CDTF">2013-03-14T12:59:19Z</dcterms:created>
  <dcterms:modified xsi:type="dcterms:W3CDTF">2013-03-14T13:13:25Z</dcterms:modified>
</cp:coreProperties>
</file>