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3" r:id="rId2"/>
    <p:sldId id="258" r:id="rId3"/>
    <p:sldId id="274" r:id="rId4"/>
    <p:sldId id="260" r:id="rId5"/>
    <p:sldId id="261" r:id="rId6"/>
    <p:sldId id="275" r:id="rId7"/>
    <p:sldId id="266" r:id="rId8"/>
    <p:sldId id="276" r:id="rId9"/>
    <p:sldId id="268" r:id="rId10"/>
    <p:sldId id="277" r:id="rId11"/>
    <p:sldId id="278" r:id="rId12"/>
    <p:sldId id="279" r:id="rId13"/>
    <p:sldId id="280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C30E2-7853-DF42-BB87-1E43390CFAB6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BF35C-5938-454B-9AB1-8855C593F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4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3E79A-36CB-40CC-9FEE-D53AC02C1EB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2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5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3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0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9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6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5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3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2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 bwMode="auto">
          <a:xfrm>
            <a:off x="685800" y="2467748"/>
            <a:ext cx="8000999" cy="8763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Advertising MPLS labels in IGPs</a:t>
            </a:r>
            <a:r>
              <a:rPr lang="en-US" sz="4900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sz="3600" dirty="0" smtClean="0">
                <a:latin typeface="Arial"/>
                <a:cs typeface="Arial"/>
              </a:rPr>
              <a:t>draft-gredler-rtgwg-igp-label-advertisement</a:t>
            </a:r>
            <a:endParaRPr sz="3600" b="0" cap="none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66" y="4807338"/>
            <a:ext cx="4216834" cy="1280241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sz="2400" dirty="0" err="1">
                <a:solidFill>
                  <a:schemeClr val="tx1"/>
                </a:solidFill>
                <a:latin typeface="Arial"/>
                <a:cs typeface="Arial"/>
              </a:rPr>
              <a:t>Hannes</a:t>
            </a:r>
            <a:r>
              <a:rPr sz="2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Arial"/>
                <a:cs typeface="Arial"/>
              </a:rPr>
              <a:t>Gredler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l">
              <a:defRPr/>
            </a:pPr>
            <a:r>
              <a:rPr sz="240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&lt;hannes@juniper.net&gt;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6086650" y="4807338"/>
            <a:ext cx="2600149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SzPct val="25000"/>
              <a:buFontTx/>
              <a:buNone/>
              <a:tabLst/>
              <a:defRPr/>
            </a:pPr>
            <a:r>
              <a:rPr lang="en-US" sz="2400" dirty="0" smtClean="0">
                <a:latin typeface="Arial"/>
                <a:cs typeface="Arial"/>
              </a:rPr>
              <a:t>IETF86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r" defTabSz="4572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SzPct val="25000"/>
              <a:buFontTx/>
              <a:buNone/>
              <a:tabLst/>
              <a:defRPr/>
            </a:pPr>
            <a:r>
              <a:rPr lang="en-US" sz="2400" dirty="0" smtClean="0">
                <a:latin typeface="Arial"/>
                <a:cs typeface="Arial"/>
              </a:rPr>
              <a:t>March</a:t>
            </a: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86108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Advertise existing LSPs &amp; EROs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-&gt; Allows path property correlation 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t="-2715" b="-2715"/>
          <a:stretch>
            <a:fillRect/>
          </a:stretch>
        </p:blipFill>
        <p:spPr>
          <a:xfrm>
            <a:off x="457200" y="1680863"/>
            <a:ext cx="8229601" cy="4989812"/>
          </a:xfrm>
        </p:spPr>
      </p:pic>
    </p:spTree>
    <p:extLst>
      <p:ext uri="{BB962C8B-B14F-4D97-AF65-F5344CB8AC3E}">
        <p14:creationId xmlns:p14="http://schemas.microsoft.com/office/powerpoint/2010/main" val="1320451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#4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EGRESS WAN SDN CONTROL(ER)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01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Current TE framework only offers egress Node control.</a:t>
            </a:r>
            <a:br>
              <a:rPr lang="en-US" sz="2400" dirty="0" smtClean="0">
                <a:latin typeface="Arial"/>
                <a:cs typeface="Arial"/>
              </a:rPr>
            </a:br>
            <a:r>
              <a:rPr lang="en-US" sz="2400" dirty="0" smtClean="0">
                <a:latin typeface="Arial"/>
                <a:cs typeface="Arial"/>
              </a:rPr>
              <a:t>-&gt; No good Egress </a:t>
            </a:r>
            <a:r>
              <a:rPr lang="en-US" sz="2400" b="1" dirty="0" smtClean="0">
                <a:latin typeface="Arial"/>
                <a:cs typeface="Arial"/>
              </a:rPr>
              <a:t>Link</a:t>
            </a:r>
            <a:r>
              <a:rPr lang="en-US" sz="2400" dirty="0" smtClean="0">
                <a:latin typeface="Arial"/>
                <a:cs typeface="Arial"/>
              </a:rPr>
              <a:t> control</a:t>
            </a:r>
            <a:endParaRPr lang="en-US" sz="2400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417638"/>
            <a:ext cx="6705600" cy="505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3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SDN ECMP weight controller and per-neighbor label</a:t>
            </a:r>
            <a:endParaRPr lang="en-US" sz="2400" dirty="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1202052"/>
            <a:ext cx="6413500" cy="532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2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Yesterday (20130313) submission </a:t>
            </a:r>
            <a:r>
              <a:rPr lang="en-US" dirty="0" err="1" smtClean="0"/>
              <a:t>isis-wg</a:t>
            </a:r>
            <a:endParaRPr lang="en-US" dirty="0" smtClean="0"/>
          </a:p>
          <a:p>
            <a:pPr lvl="1"/>
            <a:r>
              <a:rPr lang="en-US" dirty="0" smtClean="0"/>
              <a:t>draft</a:t>
            </a:r>
            <a:r>
              <a:rPr lang="en-US" dirty="0"/>
              <a:t>-previdi-filsfils-isis-segment-routing-</a:t>
            </a:r>
            <a:r>
              <a:rPr lang="en-US" dirty="0" smtClean="0"/>
              <a:t>00</a:t>
            </a:r>
          </a:p>
          <a:p>
            <a:pPr lvl="1"/>
            <a:r>
              <a:rPr lang="en-US" dirty="0" smtClean="0"/>
              <a:t>Core is advertising “segments” for source routing</a:t>
            </a:r>
          </a:p>
          <a:p>
            <a:pPr lvl="1"/>
            <a:r>
              <a:rPr lang="en-US" dirty="0" smtClean="0"/>
              <a:t>IGP disseminates “segment”</a:t>
            </a:r>
          </a:p>
          <a:p>
            <a:pPr lvl="1"/>
            <a:r>
              <a:rPr lang="en-US" dirty="0" smtClean="0"/>
              <a:t>Some similarities (IGP label)</a:t>
            </a:r>
          </a:p>
          <a:p>
            <a:pPr lvl="1"/>
            <a:r>
              <a:rPr lang="en-US" dirty="0" smtClean="0"/>
              <a:t>Some discrepancies (Advertising existing labels, </a:t>
            </a:r>
            <a:r>
              <a:rPr lang="en-US" dirty="0" err="1" smtClean="0"/>
              <a:t>Gloab</a:t>
            </a:r>
            <a:r>
              <a:rPr lang="en-US" dirty="0" smtClean="0"/>
              <a:t> labels)</a:t>
            </a:r>
          </a:p>
          <a:p>
            <a:pPr lvl="1"/>
            <a:r>
              <a:rPr lang="en-US" dirty="0" smtClean="0"/>
              <a:t>Working with authors to assess draft merge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4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Motivation and Rationale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4205384" cy="4852358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R-LFA implementation requires more tight integration of LDP and IGP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b="1" i="1" dirty="0">
                <a:latin typeface="Arial"/>
                <a:cs typeface="Arial"/>
              </a:rPr>
              <a:t>B</a:t>
            </a:r>
            <a:r>
              <a:rPr lang="en-US" sz="2000" b="1" i="1" dirty="0" smtClean="0">
                <a:latin typeface="Arial"/>
                <a:cs typeface="Arial"/>
              </a:rPr>
              <a:t>i-directional </a:t>
            </a:r>
            <a:r>
              <a:rPr lang="en-US" sz="2000" dirty="0" smtClean="0">
                <a:latin typeface="Arial"/>
                <a:cs typeface="Arial"/>
              </a:rPr>
              <a:t>notification path between protocols</a:t>
            </a: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MPLS transport label distribution are Session oriented protocols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You need to have a </a:t>
            </a:r>
            <a:r>
              <a:rPr lang="en-US" sz="2000" b="1" i="1" dirty="0" smtClean="0">
                <a:latin typeface="Arial"/>
                <a:cs typeface="Arial"/>
              </a:rPr>
              <a:t>sessio</a:t>
            </a:r>
            <a:r>
              <a:rPr lang="en-US" sz="2000" b="1" dirty="0" smtClean="0">
                <a:latin typeface="Arial"/>
                <a:cs typeface="Arial"/>
              </a:rPr>
              <a:t>n</a:t>
            </a:r>
            <a:r>
              <a:rPr lang="en-US" sz="2000" dirty="0" smtClean="0">
                <a:latin typeface="Arial"/>
                <a:cs typeface="Arial"/>
              </a:rPr>
              <a:t> with a neighbor in order to receive/distribute bindings</a:t>
            </a: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Interesting use cases for &gt;1 hop distribution of transport labels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887538"/>
            <a:ext cx="42545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76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#1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Increase (R-)LFA coverage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14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Pathologic Topologies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5849" r="-15849"/>
          <a:stretch>
            <a:fillRect/>
          </a:stretch>
        </p:blipFill>
        <p:spPr>
          <a:xfrm>
            <a:off x="366713" y="1583331"/>
            <a:ext cx="7469187" cy="4403131"/>
          </a:xfrm>
        </p:spPr>
      </p:pic>
    </p:spTree>
    <p:extLst>
      <p:ext uri="{BB962C8B-B14F-4D97-AF65-F5344CB8AC3E}">
        <p14:creationId xmlns:p14="http://schemas.microsoft.com/office/powerpoint/2010/main" val="121055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Add one-hop strict forwarding labels (stack ‘</a:t>
            </a:r>
            <a:r>
              <a:rPr lang="en-US" sz="2800" dirty="0" err="1" smtClean="0">
                <a:latin typeface="Arial"/>
                <a:cs typeface="Arial"/>
              </a:rPr>
              <a:t>em</a:t>
            </a:r>
            <a:r>
              <a:rPr lang="en-US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5140" r="-15140"/>
          <a:stretch>
            <a:fillRect/>
          </a:stretch>
        </p:blipFill>
        <p:spPr>
          <a:xfrm>
            <a:off x="366616" y="1134374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245263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#2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TE by label-stacking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2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Arial"/>
                <a:cs typeface="Arial"/>
              </a:rPr>
              <a:t>TE by label stacking per-neighbor labels</a:t>
            </a:r>
            <a:endParaRPr lang="en-US" sz="3600" dirty="0">
              <a:latin typeface="Arial"/>
              <a:cs typeface="Arial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9210" r="-19210"/>
          <a:stretch>
            <a:fillRect/>
          </a:stretch>
        </p:blipFill>
        <p:spPr>
          <a:xfrm>
            <a:off x="381000" y="1371600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3727111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#3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Advertising TE LSPs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77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Advertise RSVP LSPs as Forwarding Adjacency</a:t>
            </a:r>
            <a:br>
              <a:rPr lang="en-US" sz="2800" dirty="0" smtClean="0">
                <a:latin typeface="Arial"/>
                <a:cs typeface="Arial"/>
              </a:rPr>
            </a:br>
            <a:r>
              <a:rPr lang="en-US" sz="2800" dirty="0" smtClean="0">
                <a:latin typeface="Arial"/>
                <a:cs typeface="Arial"/>
              </a:rPr>
              <a:t>Issue: LSP path properties lost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t="-20200" b="-20200"/>
          <a:stretch>
            <a:fillRect/>
          </a:stretch>
        </p:blipFill>
        <p:spPr>
          <a:xfrm>
            <a:off x="366616" y="1134374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1746915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200</Words>
  <Application>Microsoft Macintosh PowerPoint</Application>
  <PresentationFormat>On-screen Show (4:3)</PresentationFormat>
  <Paragraphs>31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Advertising MPLS labels in IGPs draft-gredler-rtgwg-igp-label-advertisement</vt:lpstr>
      <vt:lpstr>Motivation and Rationale</vt:lpstr>
      <vt:lpstr>Use case #1 Increase (R-)LFA coverage</vt:lpstr>
      <vt:lpstr>Pathologic Topologies</vt:lpstr>
      <vt:lpstr>Add one-hop strict forwarding labels (stack ‘em)</vt:lpstr>
      <vt:lpstr>Use case #2 TE by label-stacking</vt:lpstr>
      <vt:lpstr>TE by label stacking per-neighbor labels</vt:lpstr>
      <vt:lpstr>Use case #3 Advertising TE LSPs</vt:lpstr>
      <vt:lpstr>Advertise RSVP LSPs as Forwarding Adjacency Issue: LSP path properties lost</vt:lpstr>
      <vt:lpstr>Advertise existing LSPs &amp; EROs -&gt; Allows path property correlation </vt:lpstr>
      <vt:lpstr>Use case #4 EGRESS WAN SDN CONTROL(ER)</vt:lpstr>
      <vt:lpstr>Current TE framework only offers egress Node control. -&gt; No good Egress Link control</vt:lpstr>
      <vt:lpstr>SDN ECMP weight controller and per-neighbor label</vt:lpstr>
      <vt:lpstr>Next Steps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 MPLS labels in IGPs</dc:title>
  <dc:subject>draft-gredler-rtgwg-igp-label-advertisement</dc:subject>
  <dc:creator>Hannes Gredler</dc:creator>
  <cp:keywords/>
  <dc:description/>
  <cp:lastModifiedBy>Hannes Gredler</cp:lastModifiedBy>
  <cp:revision>13</cp:revision>
  <dcterms:created xsi:type="dcterms:W3CDTF">2013-03-13T10:14:16Z</dcterms:created>
  <dcterms:modified xsi:type="dcterms:W3CDTF">2013-03-13T11:36:01Z</dcterms:modified>
  <cp:category/>
</cp:coreProperties>
</file>