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23" r:id="rId3"/>
    <p:sldId id="325" r:id="rId4"/>
    <p:sldId id="327" r:id="rId5"/>
    <p:sldId id="32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13/03/2013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307874" y="6597352"/>
            <a:ext cx="26774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/>
              <a:t>draft-enyedi-rtgwg-mrt-frr-algorithm-02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2174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86</a:t>
            </a:r>
            <a:r>
              <a:rPr lang="en-US" sz="1200" baseline="0" dirty="0" smtClean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RTGWG: 13</a:t>
            </a:r>
            <a:r>
              <a:rPr lang="en-US" sz="1200" baseline="0" dirty="0" smtClean="0">
                <a:solidFill>
                  <a:srgbClr val="7F7F7F"/>
                </a:solidFill>
              </a:rPr>
              <a:t> March 2013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de-DE" sz="4000" dirty="0" smtClean="0"/>
              <a:t>MRT Algorithms and comparison</a:t>
            </a:r>
            <a:r>
              <a:rPr lang="de-DE" dirty="0"/>
              <a:t/>
            </a:r>
            <a:br>
              <a:rPr lang="de-DE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draft-enyedi-rtgwg-mrt-frr-algorithm-02</a:t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u="sng" dirty="0">
                <a:solidFill>
                  <a:schemeClr val="tx1"/>
                </a:solidFill>
              </a:rPr>
              <a:t>Alia Atlas</a:t>
            </a:r>
            <a:r>
              <a:rPr lang="de-DE" sz="2000" dirty="0" smtClean="0">
                <a:solidFill>
                  <a:schemeClr val="tx1"/>
                </a:solidFill>
              </a:rPr>
              <a:t>, Gábor </a:t>
            </a:r>
            <a:r>
              <a:rPr lang="de-DE" sz="2000" dirty="0">
                <a:solidFill>
                  <a:schemeClr val="tx1"/>
                </a:solidFill>
              </a:rPr>
              <a:t>Enyedi, András </a:t>
            </a:r>
            <a:r>
              <a:rPr lang="de-DE" sz="2000" dirty="0" smtClean="0">
                <a:solidFill>
                  <a:schemeClr val="tx1"/>
                </a:solidFill>
              </a:rPr>
              <a:t>Császár, Abishek Gopalan</a:t>
            </a:r>
            <a:endParaRPr lang="de-DE" sz="2000" dirty="0"/>
          </a:p>
          <a:p>
            <a:pPr>
              <a:lnSpc>
                <a:spcPct val="80000"/>
              </a:lnSpc>
            </a:pPr>
            <a:endParaRPr lang="de-DE" sz="2000" dirty="0"/>
          </a:p>
          <a:p>
            <a:pPr>
              <a:lnSpc>
                <a:spcPct val="80000"/>
              </a:lnSpc>
            </a:pPr>
            <a:r>
              <a:rPr lang="de-DE" sz="2000" dirty="0"/>
              <a:t>IETF </a:t>
            </a:r>
            <a:r>
              <a:rPr lang="de-DE" sz="2000" dirty="0" smtClean="0"/>
              <a:t>86, Orlando, FL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Unicast</a:t>
            </a:r>
            <a:r>
              <a:rPr lang="en-US" dirty="0" smtClean="0"/>
              <a:t> Fast-Reroute </a:t>
            </a:r>
            <a:br>
              <a:rPr lang="en-US" dirty="0" smtClean="0"/>
            </a:br>
            <a:r>
              <a:rPr lang="en-US" dirty="0" smtClean="0"/>
              <a:t>Algorithms for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“Optimal” alternate</a:t>
            </a:r>
          </a:p>
          <a:p>
            <a:r>
              <a:rPr lang="en-US" dirty="0" smtClean="0"/>
              <a:t>Not-Via</a:t>
            </a:r>
          </a:p>
          <a:p>
            <a:r>
              <a:rPr lang="en-US" dirty="0" smtClean="0"/>
              <a:t>Remote LFA</a:t>
            </a:r>
          </a:p>
          <a:p>
            <a:r>
              <a:rPr lang="en-US" dirty="0" smtClean="0"/>
              <a:t>MRT</a:t>
            </a:r>
          </a:p>
          <a:p>
            <a:pPr marL="742950" lvl="2" indent="-342900"/>
            <a:r>
              <a:rPr lang="en-US" dirty="0" err="1" smtClean="0"/>
              <a:t>Lowpoint</a:t>
            </a:r>
            <a:r>
              <a:rPr lang="en-US" dirty="0" smtClean="0"/>
              <a:t>, SPF and hybrid</a:t>
            </a:r>
          </a:p>
          <a:p>
            <a:pPr marL="742950" lvl="2" indent="-342900"/>
            <a:r>
              <a:rPr lang="en-US" dirty="0" smtClean="0"/>
              <a:t>Only MRT alternates or hierarchy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of different MRT Algorithms</a:t>
            </a:r>
          </a:p>
          <a:p>
            <a:r>
              <a:rPr lang="en-US" dirty="0" smtClean="0"/>
              <a:t>Importance of picking the GADAG root</a:t>
            </a:r>
          </a:p>
          <a:p>
            <a:r>
              <a:rPr lang="en-US" dirty="0" smtClean="0"/>
              <a:t>Performance compared to other fast-reroute methods.</a:t>
            </a:r>
          </a:p>
          <a:p>
            <a:pPr lvl="1"/>
            <a:r>
              <a:rPr lang="en-US" dirty="0" smtClean="0"/>
              <a:t>Average length, coverage, looping behavior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In Progress: Sneak 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Examining results from a few </a:t>
            </a:r>
            <a:r>
              <a:rPr lang="en-US" dirty="0" smtClean="0"/>
              <a:t>topologies</a:t>
            </a:r>
          </a:p>
          <a:p>
            <a:pPr lvl="1"/>
            <a:r>
              <a:rPr lang="en-US" dirty="0" smtClean="0"/>
              <a:t>More differences seen between using just MRT or using Hierarchy of Alternates</a:t>
            </a:r>
          </a:p>
          <a:p>
            <a:pPr lvl="1"/>
            <a:r>
              <a:rPr lang="en-US" dirty="0" smtClean="0"/>
              <a:t>MRT Algorithm picked doesn’t cause substantial variation.</a:t>
            </a:r>
          </a:p>
          <a:p>
            <a:pPr lvl="1"/>
            <a:r>
              <a:rPr lang="en-US" dirty="0" smtClean="0"/>
              <a:t>GADAG selection can matter, but not more than around 10-15%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For </a:t>
            </a:r>
            <a:r>
              <a:rPr lang="en-US" dirty="0" err="1" smtClean="0">
                <a:solidFill>
                  <a:srgbClr val="00B050"/>
                </a:solidFill>
              </a:rPr>
              <a:t>unicast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Fast-Reroute, simple and fast seems like it won’t have a drastic impact on the alternate lengths.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dirty="0" smtClean="0"/>
              <a:t>Plan </a:t>
            </a:r>
            <a:r>
              <a:rPr lang="en-US" dirty="0" smtClean="0"/>
              <a:t>to summarize results and analysis in next draft version.</a:t>
            </a:r>
          </a:p>
          <a:p>
            <a:endParaRPr lang="en-US" dirty="0" smtClean="0"/>
          </a:p>
          <a:p>
            <a:r>
              <a:rPr lang="en-US" dirty="0" smtClean="0"/>
              <a:t>MRT Algorithms fully </a:t>
            </a:r>
            <a:r>
              <a:rPr lang="en-US" dirty="0" smtClean="0"/>
              <a:t>documented and proto-typed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Ready for WG adoption request?  Or wait until analysis is in the draft?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</TotalTime>
  <Words>168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MRT Algorithms and comparison  draft-enyedi-rtgwg-mrt-frr-algorithm-02   </vt:lpstr>
      <vt:lpstr>Unicast Fast-Reroute  Algorithms for Comparison</vt:lpstr>
      <vt:lpstr>Goals of Comparison</vt:lpstr>
      <vt:lpstr>Analysis In Progress: Sneak Preview</vt:lpstr>
      <vt:lpstr>Next Steps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Alia Atlas</cp:lastModifiedBy>
  <cp:revision>266</cp:revision>
  <cp:lastPrinted>2011-07-21T09:37:05Z</cp:lastPrinted>
  <dcterms:created xsi:type="dcterms:W3CDTF">2011-07-20T11:37:26Z</dcterms:created>
  <dcterms:modified xsi:type="dcterms:W3CDTF">2013-03-13T18:10:05Z</dcterms:modified>
</cp:coreProperties>
</file>