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21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39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32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0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5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190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7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588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95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4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32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0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930D9-717E-C84C-B78C-A0E6654444AA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52903-68F5-9347-99D5-69DD26D1D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1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8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000" dirty="0" err="1"/>
              <a:t>Microloop</a:t>
            </a:r>
            <a:r>
              <a:rPr lang="en-US" sz="4000" dirty="0"/>
              <a:t> </a:t>
            </a:r>
            <a:r>
              <a:rPr lang="en-US" sz="4000" dirty="0" smtClean="0"/>
              <a:t>prevention </a:t>
            </a:r>
            <a:r>
              <a:rPr lang="en-US" sz="4000" dirty="0"/>
              <a:t>by </a:t>
            </a:r>
            <a:r>
              <a:rPr lang="en-US" sz="4000" dirty="0" smtClean="0"/>
              <a:t>introducing </a:t>
            </a:r>
            <a:r>
              <a:rPr lang="en-US" sz="4000" dirty="0"/>
              <a:t>a local convergence delay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draft</a:t>
            </a:r>
            <a:r>
              <a:rPr lang="en-US" sz="3100" dirty="0"/>
              <a:t>-litkowski-rtgwg-uloop-delay-00 </a:t>
            </a:r>
            <a:r>
              <a:rPr lang="en-US" sz="3100" dirty="0" smtClean="0"/>
              <a:t/>
            </a:r>
            <a:br>
              <a:rPr lang="en-US" sz="31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0028" y="4430485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/>
              <a:t>S. </a:t>
            </a:r>
            <a:r>
              <a:rPr lang="en-US" sz="2400" dirty="0" err="1" smtClean="0"/>
              <a:t>Litkowski</a:t>
            </a:r>
            <a:r>
              <a:rPr lang="en-US" sz="2400" dirty="0" smtClean="0"/>
              <a:t>, Orange </a:t>
            </a:r>
          </a:p>
          <a:p>
            <a:pPr algn="r"/>
            <a:r>
              <a:rPr lang="en-US" sz="2400" dirty="0" smtClean="0"/>
              <a:t>B. </a:t>
            </a:r>
            <a:r>
              <a:rPr lang="en-US" sz="2400" dirty="0" err="1" smtClean="0"/>
              <a:t>Decraene</a:t>
            </a:r>
            <a:r>
              <a:rPr lang="en-US" sz="2400" dirty="0" smtClean="0"/>
              <a:t>, Orange</a:t>
            </a:r>
          </a:p>
          <a:p>
            <a:pPr algn="r"/>
            <a:r>
              <a:rPr lang="en-US" sz="2400" dirty="0" smtClean="0"/>
              <a:t>P. Francois, IMDEA Networks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6366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this draft?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Problem</a:t>
            </a:r>
          </a:p>
          <a:p>
            <a:pPr lvl="1"/>
            <a:r>
              <a:rPr lang="en-US" dirty="0" err="1" smtClean="0"/>
              <a:t>Microloops</a:t>
            </a:r>
            <a:r>
              <a:rPr lang="en-US" dirty="0" smtClean="0"/>
              <a:t> during convergence of IS-IS and OSPF</a:t>
            </a:r>
          </a:p>
          <a:p>
            <a:pPr lvl="1"/>
            <a:r>
              <a:rPr lang="en-US" dirty="0" smtClean="0"/>
              <a:t>Actually happens, impacts traffic, notably traffic not affected by the failure itself</a:t>
            </a:r>
          </a:p>
          <a:p>
            <a:pPr lvl="1"/>
            <a:r>
              <a:rPr lang="en-US" dirty="0" smtClean="0"/>
              <a:t>Reduces IP-FRR benefits</a:t>
            </a:r>
          </a:p>
          <a:p>
            <a:r>
              <a:rPr lang="en-US" dirty="0" smtClean="0"/>
              <a:t>Local-Delay</a:t>
            </a:r>
          </a:p>
          <a:p>
            <a:pPr lvl="1"/>
            <a:r>
              <a:rPr lang="en-US" smtClean="0"/>
              <a:t>Simple</a:t>
            </a:r>
            <a:endParaRPr lang="en-US" dirty="0" smtClean="0"/>
          </a:p>
          <a:p>
            <a:pPr lvl="1"/>
            <a:r>
              <a:rPr lang="en-US" dirty="0" smtClean="0"/>
              <a:t>Incrementally deployable</a:t>
            </a:r>
          </a:p>
          <a:p>
            <a:pPr lvl="1"/>
            <a:r>
              <a:rPr lang="en-US" dirty="0" smtClean="0"/>
              <a:t>Applicable</a:t>
            </a:r>
          </a:p>
          <a:p>
            <a:pPr lvl="1"/>
            <a:r>
              <a:rPr lang="en-US" dirty="0" smtClean="0"/>
              <a:t>Partial coverage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891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Solution: Link Down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Rerouting node (local) lets its direct neighbors reroute away from it before FIB update</a:t>
            </a:r>
          </a:p>
          <a:p>
            <a:pPr lvl="1"/>
            <a:r>
              <a:rPr lang="en-US" dirty="0" smtClean="0"/>
              <a:t>Flood updated LSP</a:t>
            </a:r>
          </a:p>
          <a:p>
            <a:pPr lvl="1"/>
            <a:r>
              <a:rPr lang="en-US" b="1" dirty="0" smtClean="0"/>
              <a:t>WAIT</a:t>
            </a:r>
          </a:p>
          <a:p>
            <a:pPr lvl="1"/>
            <a:r>
              <a:rPr lang="en-US" dirty="0" smtClean="0"/>
              <a:t>Update FIB considering the LSP</a:t>
            </a:r>
          </a:p>
          <a:p>
            <a:r>
              <a:rPr lang="en-US" dirty="0" smtClean="0"/>
              <a:t>Applicability</a:t>
            </a:r>
          </a:p>
          <a:p>
            <a:pPr lvl="1"/>
            <a:r>
              <a:rPr lang="en-US" dirty="0" smtClean="0"/>
              <a:t>Managed events</a:t>
            </a:r>
          </a:p>
          <a:p>
            <a:pPr lvl="1"/>
            <a:r>
              <a:rPr lang="en-US" dirty="0" smtClean="0"/>
              <a:t>Sudden failure of protected links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015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Link UP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Reroute before telling the rest of the network</a:t>
            </a:r>
          </a:p>
          <a:p>
            <a:pPr lvl="1"/>
            <a:r>
              <a:rPr lang="en-US" dirty="0" smtClean="0"/>
              <a:t>Flood LSP/LSA with </a:t>
            </a:r>
            <a:r>
              <a:rPr lang="en-US" dirty="0" err="1" smtClean="0"/>
              <a:t>Max_Metric</a:t>
            </a:r>
            <a:endParaRPr lang="en-US" dirty="0" smtClean="0"/>
          </a:p>
          <a:p>
            <a:pPr lvl="1"/>
            <a:r>
              <a:rPr lang="en-US" dirty="0" smtClean="0"/>
              <a:t>Update FIB </a:t>
            </a:r>
            <a:br>
              <a:rPr lang="en-US" dirty="0" smtClean="0"/>
            </a:br>
            <a:r>
              <a:rPr lang="en-US" dirty="0" smtClean="0"/>
              <a:t>(considering actually configured metric)</a:t>
            </a:r>
          </a:p>
          <a:p>
            <a:pPr lvl="1"/>
            <a:r>
              <a:rPr lang="en-US" dirty="0" smtClean="0"/>
              <a:t>Flood LSP with configured metric</a:t>
            </a:r>
          </a:p>
          <a:p>
            <a:r>
              <a:rPr lang="en-US" dirty="0" smtClean="0"/>
              <a:t>Why step 1?</a:t>
            </a:r>
          </a:p>
          <a:p>
            <a:pPr lvl="1"/>
            <a:r>
              <a:rPr lang="en-US" dirty="0" smtClean="0"/>
              <a:t>Two-way CC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47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Coverage…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remote </a:t>
            </a:r>
            <a:r>
              <a:rPr lang="en-US" dirty="0" err="1" smtClean="0"/>
              <a:t>microloop</a:t>
            </a:r>
            <a:r>
              <a:rPr lang="en-US" dirty="0" smtClean="0"/>
              <a:t> will not be solved</a:t>
            </a:r>
          </a:p>
          <a:p>
            <a:r>
              <a:rPr lang="en-US" dirty="0" smtClean="0"/>
              <a:t>A two-hop </a:t>
            </a:r>
            <a:r>
              <a:rPr lang="en-US" dirty="0" err="1" smtClean="0"/>
              <a:t>microloop</a:t>
            </a:r>
            <a:r>
              <a:rPr lang="en-US" dirty="0" smtClean="0"/>
              <a:t> will not be solved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</a:t>
            </a:r>
          </a:p>
          <a:p>
            <a:endParaRPr lang="en-US" dirty="0" smtClean="0"/>
          </a:p>
          <a:p>
            <a:r>
              <a:rPr lang="en-US" dirty="0" smtClean="0"/>
              <a:t>Networks still benefit a lot from the solution</a:t>
            </a:r>
          </a:p>
          <a:p>
            <a:pPr lvl="1"/>
            <a:r>
              <a:rPr lang="en-US" dirty="0" smtClean="0"/>
              <a:t>See applicability analysis</a:t>
            </a:r>
          </a:p>
          <a:p>
            <a:r>
              <a:rPr lang="en-US" dirty="0" smtClean="0"/>
              <a:t>SIMPLE!</a:t>
            </a:r>
          </a:p>
        </p:txBody>
      </p:sp>
    </p:spTree>
    <p:extLst>
      <p:ext uri="{BB962C8B-B14F-4D97-AF65-F5344CB8AC3E}">
        <p14:creationId xmlns:p14="http://schemas.microsoft.com/office/powerpoint/2010/main" val="952301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94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146</Words>
  <Application>Microsoft Macintosh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Microloop prevention by introducing a local convergence delay   draft-litkowski-rtgwg-uloop-delay-00  </vt:lpstr>
      <vt:lpstr>Why this draft?</vt:lpstr>
      <vt:lpstr>Solution: Link Down case</vt:lpstr>
      <vt:lpstr>Solution: Link UP Case</vt:lpstr>
      <vt:lpstr>Partial Coverage…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Microloop prevention by introducting a local convergence delay   draft-litkowski-rtgwg-uloop-delay-00  </dc:title>
  <dc:creator>pifranco</dc:creator>
  <cp:lastModifiedBy>pifranco</cp:lastModifiedBy>
  <cp:revision>53</cp:revision>
  <dcterms:created xsi:type="dcterms:W3CDTF">2013-03-11T13:33:35Z</dcterms:created>
  <dcterms:modified xsi:type="dcterms:W3CDTF">2013-03-11T19:07:57Z</dcterms:modified>
</cp:coreProperties>
</file>