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301" r:id="rId3"/>
    <p:sldId id="316" r:id="rId4"/>
    <p:sldId id="306" r:id="rId5"/>
    <p:sldId id="299" r:id="rId6"/>
    <p:sldId id="312" r:id="rId7"/>
    <p:sldId id="311" r:id="rId8"/>
    <p:sldId id="300" r:id="rId9"/>
    <p:sldId id="31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62872" autoAdjust="0"/>
  </p:normalViewPr>
  <p:slideViewPr>
    <p:cSldViewPr>
      <p:cViewPr>
        <p:scale>
          <a:sx n="33" d="100"/>
          <a:sy n="33" d="100"/>
        </p:scale>
        <p:origin x="-223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3DE20-5A18-43B0-9811-1DBF9FEEF8D6}" type="datetimeFigureOut">
              <a:rPr lang="zh-CN" altLang="en-US" smtClean="0"/>
              <a:pPr/>
              <a:t>2013/3/11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B2885-B98D-439F-8010-7F9D7B91A1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http://enterprise.huawei.com/ilink/enenterprise/download/HW_200802</a:t>
            </a:r>
          </a:p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S9700 uses a rotating ventilation channel to improve heat dissipation efficiency. In addition, it uses a variable current chip to dynamically adjust the power according to traffic, reducing power consumption by 11</a:t>
            </a:r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http://www.juniper.net/techpubs/en_US/release-independent/junos/topics/task/configuration/ac-power-ex8208-requirements-calculating.html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example, for a switch fully loaded with 8-port SFP+ line cards and using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+1 power redundancy, the maximum internal power consumption: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(chassis watts) + 8 (8-port SFP+ line card watts)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(1600 W + 8 (450 W))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(1600 W + 3600 W)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5200 W</a:t>
            </a:r>
            <a:endParaRPr lang="en-US" altLang="zh-CN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15A6-6587-40B0-BC80-1571F699E0C2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4A3-043E-429E-A48E-2CBCABCB029B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81435-1589-4B24-8FE6-CF1C9B9B1DDA}" type="datetime1">
              <a:rPr lang="zh-CN" altLang="en-US" smtClean="0"/>
              <a:pPr/>
              <a:t>2013/3/11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Use Cases for Power-Aware Networks</a:t>
            </a:r>
            <a:endParaRPr lang="zh-CN" altLang="en-US" dirty="0"/>
          </a:p>
        </p:txBody>
      </p:sp>
      <p:sp>
        <p:nvSpPr>
          <p:cNvPr id="6" name="副标题 2"/>
          <p:cNvSpPr txBox="1">
            <a:spLocks/>
          </p:cNvSpPr>
          <p:nvPr/>
        </p:nvSpPr>
        <p:spPr>
          <a:xfrm>
            <a:off x="899592" y="4437112"/>
            <a:ext cx="3384376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Mingui, Beichuan</a:t>
            </a:r>
          </a:p>
        </p:txBody>
      </p:sp>
      <p:sp>
        <p:nvSpPr>
          <p:cNvPr id="7" name="副标题 2"/>
          <p:cNvSpPr txBox="1">
            <a:spLocks/>
          </p:cNvSpPr>
          <p:nvPr/>
        </p:nvSpPr>
        <p:spPr>
          <a:xfrm>
            <a:off x="4499992" y="4412704"/>
            <a:ext cx="3384376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Alvaro</a:t>
            </a:r>
            <a:endParaRPr kumimoji="0" lang="en-US" altLang="zh-CN" sz="24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 Power Consumption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Network devices consume a high level (for routers, &gt;80%) ‘background’ power even no load is being carried. </a:t>
            </a:r>
          </a:p>
          <a:p>
            <a:r>
              <a:rPr lang="en-US" altLang="zh-CN" dirty="0" smtClean="0"/>
              <a:t>IOW: power consumption of network devices is not proportional to traffic load.</a:t>
            </a:r>
            <a:endParaRPr lang="zh-CN" altLang="en-US" dirty="0" smtClean="0"/>
          </a:p>
          <a:p>
            <a:r>
              <a:rPr lang="en-US" altLang="zh-CN" dirty="0" smtClean="0"/>
              <a:t>Idle devices should be put into low power mode (e.g., sleeping state) to save energy consumption.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48DB2-4E30-4666-BE57-A5E74209B8BE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Power Consumption of Line-Cards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Line-cards are the most power-hungry part for high-end routers and switches.</a:t>
            </a:r>
          </a:p>
          <a:p>
            <a:r>
              <a:rPr lang="en-US" altLang="zh-CN" dirty="0" smtClean="0"/>
              <a:t>E.g., with chassis fully loaded with line cards, an EX8208 Switch can consume 5200 Watts, while nearly 70% is from the line-cards! </a:t>
            </a:r>
          </a:p>
          <a:p>
            <a:pPr lvl="1"/>
            <a:r>
              <a:rPr lang="en-US" altLang="zh-CN" dirty="0" smtClean="0"/>
              <a:t>(chassis watts) + 8 (8-port SFP+ line card watts)=(1600 W + 8 (450 W)) =1600W+3600W=5200W</a:t>
            </a:r>
          </a:p>
          <a:p>
            <a:pPr lvl="1"/>
            <a:r>
              <a:rPr lang="en-US" altLang="zh-CN" dirty="0" smtClean="0"/>
              <a:t>This means 3600/5200=70%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4A3-043E-429E-A48E-2CBCABCB029B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L2 Sleeping Links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SzPct val="80000"/>
              <a:defRPr/>
            </a:pPr>
            <a:r>
              <a:rPr lang="en-US" altLang="zh-CN" dirty="0" smtClean="0"/>
              <a:t>Energy Efficient Ethernet (IEEE 802.3az)</a:t>
            </a:r>
          </a:p>
          <a:p>
            <a:pPr lvl="1">
              <a:lnSpc>
                <a:spcPct val="150000"/>
              </a:lnSpc>
              <a:buSzPct val="80000"/>
              <a:defRPr/>
            </a:pPr>
            <a:r>
              <a:rPr lang="en-US" altLang="zh-CN" dirty="0" smtClean="0"/>
              <a:t>Transceivers connecting an Ethernet link can enter Low Power Idle mode during the intervals of data streams.</a:t>
            </a:r>
          </a:p>
          <a:p>
            <a:pPr lvl="1">
              <a:lnSpc>
                <a:spcPct val="150000"/>
              </a:lnSpc>
              <a:buSzPct val="80000"/>
              <a:defRPr/>
            </a:pPr>
            <a:r>
              <a:rPr lang="en-US" altLang="zh-CN" dirty="0" smtClean="0"/>
              <a:t>Kind of opportunistic “sleeping”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4A3-043E-429E-A48E-2CBCABCB029B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L3 Sleeping Links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Traffic can be aggregated on to part of links through Traffic Engineering. </a:t>
            </a:r>
          </a:p>
          <a:p>
            <a:r>
              <a:rPr lang="en-US" altLang="zh-CN" dirty="0" smtClean="0"/>
              <a:t>Therefore, idle links are ‘scheduled’ to go asleep to save energy consumption for ISPs.</a:t>
            </a:r>
          </a:p>
          <a:p>
            <a:endParaRPr lang="en-US" altLang="zh-CN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49D2-0D34-4B99-9F9B-78F9B2CC09E5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dirty="0" smtClean="0"/>
              <a:t>PANET-Use Cases</a:t>
            </a:r>
            <a:endParaRPr lang="zh-CN" altLang="en-US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/>
          <a:srcRect l="5607" t="37440" r="58956" b="35155"/>
          <a:stretch>
            <a:fillRect/>
          </a:stretch>
        </p:blipFill>
        <p:spPr bwMode="auto">
          <a:xfrm>
            <a:off x="1300718" y="3789040"/>
            <a:ext cx="6073725" cy="261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Awareness of Sleeping State at L3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 propose to add a new adjacency to represent sleeping links. </a:t>
            </a:r>
          </a:p>
          <a:p>
            <a:r>
              <a:rPr lang="en-US" altLang="zh-CN" dirty="0" smtClean="0"/>
              <a:t>L3 devices build an extended LSDB for sleeping links just as they build a regular LSDB.</a:t>
            </a:r>
          </a:p>
          <a:p>
            <a:r>
              <a:rPr lang="en-US" altLang="zh-CN" dirty="0" smtClean="0"/>
              <a:t>In this way, those sleeping links are “remembered”. In a proper time, it can be waken up.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4A3-043E-429E-A48E-2CBCABCB029B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L2 &amp; L3 Coordination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Different from the opportunistic sleeping, the L3 sleeping links can be planned and the sleeping period can be much longer.</a:t>
            </a:r>
          </a:p>
          <a:p>
            <a:r>
              <a:rPr lang="en-US" altLang="zh-CN" dirty="0" smtClean="0"/>
              <a:t>PHYs is probable to negotiate a longer time to enter LPI (deep sleeping modes).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4A3-043E-429E-A48E-2CBCABCB029B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Composite Links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Composite links are widely deployed by ISPs.</a:t>
            </a:r>
          </a:p>
          <a:p>
            <a:r>
              <a:rPr lang="en-US" altLang="zh-CN" dirty="0" smtClean="0"/>
              <a:t>When the traffic load is lower than the overall bandwidth of a composite link, some component links can be put into sleeping state without cutting off the entire link.</a:t>
            </a:r>
          </a:p>
          <a:p>
            <a:r>
              <a:rPr lang="en-US" altLang="zh-CN" dirty="0" smtClean="0"/>
              <a:t>Advantage: the connectivity is preserved.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44BC-C1DB-4368-AD27-CA4FDBFDCE31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Thanks!</a:t>
            </a:r>
            <a:endParaRPr lang="zh-CN" altLang="en-US" dirty="0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42B2-0F2D-4460-8939-7275F4683EAE}" type="datetime1">
              <a:rPr lang="zh-CN" altLang="en-US" smtClean="0"/>
              <a:pPr/>
              <a:t>2013/3/11</a:t>
            </a:fld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PANET-Use Cases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27592</TotalTime>
  <Words>458</Words>
  <Application>Microsoft Office PowerPoint</Application>
  <PresentationFormat>全屏显示(4:3)</PresentationFormat>
  <Paragraphs>72</Paragraphs>
  <Slides>9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Use Cases for Power-Aware Networks</vt:lpstr>
      <vt:lpstr>Background Power Consumption</vt:lpstr>
      <vt:lpstr>Power Consumption of Line-Cards</vt:lpstr>
      <vt:lpstr>L2 Sleeping Links</vt:lpstr>
      <vt:lpstr>L3 Sleeping Links</vt:lpstr>
      <vt:lpstr>Awareness of Sleeping State at L3</vt:lpstr>
      <vt:lpstr>L2 &amp; L3 Coordination</vt:lpstr>
      <vt:lpstr>Composite Links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VLAN Load Balancing</dc:title>
  <cp:lastModifiedBy>z00171239</cp:lastModifiedBy>
  <cp:revision>808</cp:revision>
  <dcterms:modified xsi:type="dcterms:W3CDTF">2013-03-11T14:24:45Z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(3)6pkrmKk7KyDqcdFDqzJ755LKOpCZMHLADT3DqXDIDICAhdupSlnLi+HhFMvyb9yffMIs4bXo_x000d_
LorRlHJMKEtd7Co90uxerDeYcG73SJIsDHlfE/yKSPmK1XDB/kj4SGAsozh2KYBGOBJ8esvU_x000d_
x3uDXrMoR4gLuLtwCOws4mWuIkVmwf9wX8PCSSKYGB9rmlubnktTybINOPSJQHXg4OF1YfSI_x000d_
6mdkTjqnNP31j8QE3v</vt:lpwstr>
  </property>
  <property fmtid="{D5CDD505-2E9C-101B-9397-08002B2CF9AE}" pid="3" name="_ms_pID_7253431">
    <vt:lpwstr>2V+FHVsQOW5noPkiXotb4bYx9rHlxdNZJj17c6qjqEoAZyj5gjTotD_x000d_
GFMDwVOAFjK6TJgFDjvoVtUi/dYCUoqShsnjxfaXIkMV0P64e4xndD14bkAI/HuuuwwDWUMk_x000d_
phr+x0q1ra0Jjlp2n03Uxr/19FSOjiiWDitsYBO6f+8KiYfyc3pfTq+TIQk/Ui13jZ55qnzh_x000d_
zGcmpxmQbsBeX8cnclmV2f/96uG0cRlVLKYV</vt:lpwstr>
  </property>
  <property fmtid="{D5CDD505-2E9C-101B-9397-08002B2CF9AE}" pid="4" name="_ms_pID_7253432">
    <vt:lpwstr>v0JYFtx1DJ5IJflxjl3ZhPM=</vt:lpwstr>
  </property>
  <property fmtid="{D5CDD505-2E9C-101B-9397-08002B2CF9AE}" pid="5" name="sflag">
    <vt:lpwstr>1363011824</vt:lpwstr>
  </property>
</Properties>
</file>