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68" r:id="rId6"/>
    <p:sldId id="260" r:id="rId7"/>
    <p:sldId id="267" r:id="rId8"/>
    <p:sldId id="269" r:id="rId9"/>
    <p:sldId id="273" r:id="rId10"/>
    <p:sldId id="266" r:id="rId11"/>
    <p:sldId id="262" r:id="rId12"/>
    <p:sldId id="259" r:id="rId13"/>
    <p:sldId id="261" r:id="rId14"/>
    <p:sldId id="265" r:id="rId15"/>
    <p:sldId id="276" r:id="rId16"/>
    <p:sldId id="277" r:id="rId17"/>
    <p:sldId id="264" r:id="rId18"/>
    <p:sldId id="271" r:id="rId19"/>
    <p:sldId id="278" r:id="rId20"/>
    <p:sldId id="274" r:id="rId21"/>
    <p:sldId id="275" r:id="rId22"/>
  </p:sldIdLst>
  <p:sldSz cx="10058400" cy="7772400"/>
  <p:notesSz cx="6858000" cy="9144000"/>
  <p:defaultTextStyle>
    <a:defPPr>
      <a:defRPr lang="en-US"/>
    </a:defPPr>
    <a:lvl1pPr marL="0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-1040" y="-104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2"/>
            <a:ext cx="8549640" cy="16660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3269E-56BC-D14A-ADCD-CDD7D8A91EA7}" type="datetimeFigureOut">
              <a:rPr lang="en-US" smtClean="0"/>
              <a:pPr/>
              <a:t>3/14/13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82D80-023E-BB4E-A350-8ADD4C4BA9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3269E-56BC-D14A-ADCD-CDD7D8A91EA7}" type="datetimeFigureOut">
              <a:rPr lang="en-US" smtClean="0"/>
              <a:pPr/>
              <a:t>3/14/13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82D80-023E-BB4E-A350-8ADD4C4BA9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7"/>
            <a:ext cx="2263140" cy="66317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66317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3269E-56BC-D14A-ADCD-CDD7D8A91EA7}" type="datetimeFigureOut">
              <a:rPr lang="en-US" smtClean="0"/>
              <a:pPr/>
              <a:t>3/14/13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82D80-023E-BB4E-A350-8ADD4C4BA9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3269E-56BC-D14A-ADCD-CDD7D8A91EA7}" type="datetimeFigureOut">
              <a:rPr lang="en-US" smtClean="0"/>
              <a:pPr/>
              <a:t>3/14/13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82D80-023E-BB4E-A350-8ADD4C4BA9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3269E-56BC-D14A-ADCD-CDD7D8A91EA7}" type="datetimeFigureOut">
              <a:rPr lang="en-US" smtClean="0"/>
              <a:pPr/>
              <a:t>3/14/13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82D80-023E-BB4E-A350-8ADD4C4BA9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0"/>
            <a:ext cx="4442460" cy="51294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0"/>
            <a:ext cx="4442460" cy="51294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3269E-56BC-D14A-ADCD-CDD7D8A91EA7}" type="datetimeFigureOut">
              <a:rPr lang="en-US" smtClean="0"/>
              <a:pPr/>
              <a:t>3/14/13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82D80-023E-BB4E-A350-8ADD4C4BA9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444207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1739795"/>
            <a:ext cx="4445953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464859"/>
            <a:ext cx="4445953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3269E-56BC-D14A-ADCD-CDD7D8A91EA7}" type="datetimeFigureOut">
              <a:rPr lang="en-US" smtClean="0"/>
              <a:pPr/>
              <a:t>3/14/13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82D80-023E-BB4E-A350-8ADD4C4BA9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3269E-56BC-D14A-ADCD-CDD7D8A91EA7}" type="datetimeFigureOut">
              <a:rPr lang="en-US" smtClean="0"/>
              <a:pPr/>
              <a:t>3/14/13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82D80-023E-BB4E-A350-8ADD4C4BA9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3269E-56BC-D14A-ADCD-CDD7D8A91EA7}" type="datetimeFigureOut">
              <a:rPr lang="en-US" smtClean="0"/>
              <a:pPr/>
              <a:t>3/14/13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82D80-023E-BB4E-A350-8ADD4C4BA9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7"/>
            <a:ext cx="3309144" cy="5316538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3269E-56BC-D14A-ADCD-CDD7D8A91EA7}" type="datetimeFigureOut">
              <a:rPr lang="en-US" smtClean="0"/>
              <a:pPr/>
              <a:t>3/14/13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82D80-023E-BB4E-A350-8ADD4C4BA9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3269E-56BC-D14A-ADCD-CDD7D8A91EA7}" type="datetimeFigureOut">
              <a:rPr lang="en-US" smtClean="0"/>
              <a:pPr/>
              <a:t>3/14/13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82D80-023E-BB4E-A350-8ADD4C4BA9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129425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3269E-56BC-D14A-ADCD-CDD7D8A91EA7}" type="datetimeFigureOut">
              <a:rPr lang="en-US" smtClean="0"/>
              <a:pPr/>
              <a:t>3/14/13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82D80-023E-BB4E-A350-8ADD4C4BA9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09412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50941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509412" rtl="0" eaLnBrk="1" latinLnBrk="0" hangingPunct="1">
        <a:spcBef>
          <a:spcPct val="20000"/>
        </a:spcBef>
        <a:buFont typeface="Arial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509412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509412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509412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581468"/>
            <a:ext cx="8549640" cy="1666028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Security Area Advisory Group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3598696"/>
            <a:ext cx="7040880" cy="2791944"/>
          </a:xfrm>
        </p:spPr>
        <p:txBody>
          <a:bodyPr>
            <a:normAutofit/>
          </a:bodyPr>
          <a:lstStyle/>
          <a:p>
            <a:r>
              <a:rPr lang="en-US" dirty="0" smtClean="0"/>
              <a:t>Stephen Farrell</a:t>
            </a:r>
          </a:p>
          <a:p>
            <a:r>
              <a:rPr lang="en-US" dirty="0" smtClean="0"/>
              <a:t>Sean Turner</a:t>
            </a:r>
          </a:p>
          <a:p>
            <a:endParaRPr lang="en-US" dirty="0" smtClean="0"/>
          </a:p>
          <a:p>
            <a:r>
              <a:rPr lang="en-US" dirty="0" smtClean="0"/>
              <a:t>March 14, 2013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 smtClean="0"/>
              <a:t>jose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Chairs</a:t>
            </a:r>
          </a:p>
          <a:p>
            <a:pPr lvl="1"/>
            <a:r>
              <a:rPr lang="en-US" sz="3600" dirty="0"/>
              <a:t>Jim </a:t>
            </a:r>
            <a:r>
              <a:rPr lang="en-US" sz="3600" dirty="0" err="1"/>
              <a:t>Schaad</a:t>
            </a:r>
            <a:endParaRPr lang="en-US" sz="3600" dirty="0"/>
          </a:p>
          <a:p>
            <a:pPr lvl="1"/>
            <a:r>
              <a:rPr lang="en-US" sz="3600" dirty="0"/>
              <a:t>Karen </a:t>
            </a:r>
            <a:r>
              <a:rPr lang="en-US" sz="3600" dirty="0" err="1"/>
              <a:t>O’Donoghue</a:t>
            </a:r>
            <a:endParaRPr lang="en-US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mile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Chairs</a:t>
            </a:r>
          </a:p>
          <a:p>
            <a:pPr lvl="1"/>
            <a:r>
              <a:rPr lang="en-US" sz="3600" dirty="0"/>
              <a:t>Kathleen Moriarty</a:t>
            </a:r>
          </a:p>
          <a:p>
            <a:pPr lvl="1"/>
            <a:r>
              <a:rPr lang="en-US" sz="3600" dirty="0"/>
              <a:t>Brian Trammell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 smtClean="0">
                <a:solidFill>
                  <a:srgbClr val="FFFFFF"/>
                </a:solidFill>
              </a:rPr>
              <a:t>abfab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Chairs</a:t>
            </a:r>
          </a:p>
          <a:p>
            <a:pPr lvl="1"/>
            <a:r>
              <a:rPr lang="en-US" sz="3600" dirty="0"/>
              <a:t>Leif Johansson</a:t>
            </a:r>
          </a:p>
          <a:p>
            <a:pPr lvl="1"/>
            <a:r>
              <a:rPr lang="en-US" sz="3600" dirty="0" err="1"/>
              <a:t>Klaas</a:t>
            </a:r>
            <a:r>
              <a:rPr lang="en-US" sz="3600" dirty="0"/>
              <a:t> </a:t>
            </a:r>
            <a:r>
              <a:rPr lang="en-US" sz="3600" dirty="0" err="1"/>
              <a:t>Wierenga</a:t>
            </a:r>
            <a:endParaRPr lang="en-US" sz="3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kitten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Chairs</a:t>
            </a:r>
          </a:p>
          <a:p>
            <a:pPr lvl="1"/>
            <a:r>
              <a:rPr lang="en-US" dirty="0" smtClean="0"/>
              <a:t>Shawn Emery</a:t>
            </a:r>
          </a:p>
          <a:p>
            <a:pPr lvl="1"/>
            <a:r>
              <a:rPr lang="en-US" dirty="0" smtClean="0"/>
              <a:t>Josh </a:t>
            </a:r>
            <a:r>
              <a:rPr lang="en-US" dirty="0" err="1" smtClean="0"/>
              <a:t>Howlett</a:t>
            </a:r>
            <a:endParaRPr lang="en-US" dirty="0" smtClean="0"/>
          </a:p>
          <a:p>
            <a:pPr lvl="1"/>
            <a:r>
              <a:rPr lang="en-US" dirty="0" smtClean="0"/>
              <a:t>Sam Hartman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 smtClean="0"/>
              <a:t>tls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Chairs</a:t>
            </a:r>
          </a:p>
          <a:p>
            <a:pPr lvl="1"/>
            <a:r>
              <a:rPr lang="en-US" sz="3600" dirty="0"/>
              <a:t>Eric </a:t>
            </a:r>
            <a:r>
              <a:rPr lang="en-US" sz="3600" dirty="0" err="1"/>
              <a:t>Rescorla</a:t>
            </a:r>
            <a:endParaRPr lang="en-US" sz="3600" dirty="0"/>
          </a:p>
          <a:p>
            <a:pPr lvl="1"/>
            <a:r>
              <a:rPr lang="en-US" sz="3600" dirty="0"/>
              <a:t>Joe </a:t>
            </a:r>
            <a:r>
              <a:rPr lang="en-US" sz="3600" dirty="0" err="1"/>
              <a:t>Salowey</a:t>
            </a:r>
            <a:endParaRPr lang="en-US" sz="3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 smtClean="0"/>
              <a:t>dane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Chairs:</a:t>
            </a:r>
          </a:p>
          <a:p>
            <a:pPr lvl="1"/>
            <a:r>
              <a:rPr lang="en-US" sz="3600" dirty="0" err="1"/>
              <a:t>Ondřej</a:t>
            </a:r>
            <a:r>
              <a:rPr lang="en-US" sz="3600" dirty="0"/>
              <a:t> </a:t>
            </a:r>
            <a:r>
              <a:rPr lang="en-US" sz="3600" dirty="0" err="1"/>
              <a:t>Surý</a:t>
            </a:r>
            <a:endParaRPr lang="en-US" sz="3600" dirty="0"/>
          </a:p>
          <a:p>
            <a:pPr lvl="1"/>
            <a:r>
              <a:rPr lang="en-US" sz="3600" dirty="0"/>
              <a:t>Warren </a:t>
            </a:r>
            <a:r>
              <a:rPr lang="en-US" sz="3600" dirty="0" err="1"/>
              <a:t>Kumari</a:t>
            </a:r>
            <a:endParaRPr lang="en-US" sz="3600" dirty="0"/>
          </a:p>
          <a:p>
            <a:pPr algn="r">
              <a:buNone/>
            </a:pPr>
            <a:r>
              <a:rPr lang="en-US" sz="4000" dirty="0"/>
              <a:t>not meeting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 smtClean="0"/>
              <a:t>nea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Chairs</a:t>
            </a:r>
          </a:p>
          <a:p>
            <a:pPr lvl="1"/>
            <a:r>
              <a:rPr lang="en-US" sz="3600" dirty="0"/>
              <a:t>Stephen Hanna</a:t>
            </a:r>
          </a:p>
          <a:p>
            <a:pPr lvl="1"/>
            <a:r>
              <a:rPr lang="en-US" sz="3600" dirty="0"/>
              <a:t>Susan Thomson</a:t>
            </a:r>
          </a:p>
          <a:p>
            <a:pPr algn="r">
              <a:buNone/>
            </a:pPr>
            <a:r>
              <a:rPr lang="en-US" sz="4000" dirty="0"/>
              <a:t>not meeting</a:t>
            </a:r>
          </a:p>
          <a:p>
            <a:pPr lvl="1"/>
            <a:endParaRPr lang="en-US" sz="3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9800" dirty="0" err="1"/>
              <a:t>BOFs</a:t>
            </a:r>
            <a:endParaRPr lang="en-US" sz="9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 smtClean="0"/>
              <a:t>sacm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Chairs</a:t>
            </a:r>
          </a:p>
          <a:p>
            <a:pPr lvl="1"/>
            <a:r>
              <a:rPr lang="en-US" sz="3600" dirty="0"/>
              <a:t>Dan </a:t>
            </a:r>
            <a:r>
              <a:rPr lang="en-US" sz="3600" dirty="0" err="1"/>
              <a:t>Romascanu</a:t>
            </a:r>
            <a:endParaRPr lang="en-US" sz="3600" dirty="0"/>
          </a:p>
          <a:p>
            <a:pPr lvl="1"/>
            <a:r>
              <a:rPr lang="en-US" sz="3600" dirty="0"/>
              <a:t>Kathleen Moriarty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other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dirty="0"/>
              <a:t>Security Related </a:t>
            </a:r>
            <a:r>
              <a:rPr lang="en-US" sz="4000" dirty="0" err="1"/>
              <a:t>WGs</a:t>
            </a:r>
            <a:endParaRPr lang="en-US" sz="4000" dirty="0"/>
          </a:p>
          <a:p>
            <a:pPr lvl="1"/>
            <a:r>
              <a:rPr lang="en-US" sz="3600" dirty="0"/>
              <a:t>WEBSEC</a:t>
            </a:r>
          </a:p>
          <a:p>
            <a:pPr lvl="1"/>
            <a:r>
              <a:rPr lang="en-US" sz="3600" dirty="0"/>
              <a:t>HTTPBIS</a:t>
            </a:r>
          </a:p>
          <a:p>
            <a:pPr lvl="1"/>
            <a:r>
              <a:rPr lang="en-US" sz="3600" dirty="0"/>
              <a:t>Routing: KARP &amp; SIDR</a:t>
            </a:r>
          </a:p>
          <a:p>
            <a:pPr lvl="1"/>
            <a:r>
              <a:rPr lang="en-US" sz="3600" dirty="0" smtClean="0"/>
              <a:t>PRECISE</a:t>
            </a:r>
          </a:p>
          <a:p>
            <a:pPr lvl="1"/>
            <a:r>
              <a:rPr lang="en-US" sz="3600" dirty="0" smtClean="0"/>
              <a:t>WPKOPS</a:t>
            </a:r>
            <a:endParaRPr lang="en-US" sz="3600" dirty="0" smtClean="0"/>
          </a:p>
          <a:p>
            <a:r>
              <a:rPr lang="en-US" sz="4000" dirty="0" smtClean="0"/>
              <a:t>Security </a:t>
            </a:r>
            <a:r>
              <a:rPr lang="en-US" sz="4000" dirty="0"/>
              <a:t>Related </a:t>
            </a:r>
            <a:r>
              <a:rPr lang="en-US" sz="4000" dirty="0" err="1"/>
              <a:t>RGs</a:t>
            </a:r>
            <a:endParaRPr lang="en-US" sz="4000" dirty="0"/>
          </a:p>
          <a:p>
            <a:pPr lvl="1"/>
            <a:r>
              <a:rPr lang="en-US" sz="3600" dirty="0"/>
              <a:t>CFRG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>
                <a:solidFill>
                  <a:srgbClr val="FFFFFF"/>
                </a:solidFill>
              </a:rPr>
              <a:t>note well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100" dirty="0"/>
              <a:t>The brief summary:</a:t>
            </a:r>
          </a:p>
          <a:p>
            <a:pPr lvl="1"/>
            <a:r>
              <a:rPr lang="en-US" sz="2200" dirty="0"/>
              <a:t>This summary is only meant to point you in the right direction, and doesn't have all the nuances; see below for the details.</a:t>
            </a:r>
            <a:endParaRPr lang="en-US" sz="1200" dirty="0"/>
          </a:p>
          <a:p>
            <a:pPr lvl="1"/>
            <a:r>
              <a:rPr lang="en-US" sz="2200" dirty="0"/>
              <a:t>By participating with the IETF, you agree to follow IETF processes.</a:t>
            </a:r>
          </a:p>
          <a:p>
            <a:pPr lvl="1"/>
            <a:r>
              <a:rPr lang="en-US" sz="2200" dirty="0"/>
              <a:t>If you are aware that a contribution of yours (something you write, say, or discuss in any IETF context) is covered by patents or patent applications, you need to disclose that fact.</a:t>
            </a:r>
          </a:p>
          <a:p>
            <a:r>
              <a:rPr lang="en-US" sz="3100" dirty="0"/>
              <a:t>You understand that meetings might be recorded and broadcast.</a:t>
            </a:r>
          </a:p>
          <a:p>
            <a:r>
              <a:rPr lang="en-US" sz="3100" dirty="0"/>
              <a:t>The details:</a:t>
            </a:r>
          </a:p>
          <a:p>
            <a:pPr lvl="1"/>
            <a:r>
              <a:rPr lang="en-US" sz="2200" dirty="0"/>
              <a:t>For further information, talk to a chair, ask an Area Director, or review BCP 9 (on the Internet Standards Process), BCP 25 (on the Working Group processes), BCP 78 (on the IETF Trust) , and BCP 79 (on Intellectual Property Rights in the IETF).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Invited 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NIST SHA-3 Update - 15 minutes (</a:t>
            </a:r>
            <a:r>
              <a:rPr lang="en-US" dirty="0" err="1" smtClean="0"/>
              <a:t>Quynh</a:t>
            </a:r>
            <a:r>
              <a:rPr lang="en-US" dirty="0" smtClean="0"/>
              <a:t> Dang)</a:t>
            </a:r>
          </a:p>
          <a:p>
            <a:r>
              <a:rPr lang="en-US" dirty="0" err="1" smtClean="0"/>
              <a:t>iSchedule</a:t>
            </a:r>
            <a:r>
              <a:rPr lang="en-US" dirty="0" smtClean="0"/>
              <a:t>/DKIM - 5 minutes (Cyrus </a:t>
            </a:r>
            <a:r>
              <a:rPr lang="en-US" dirty="0" err="1" smtClean="0"/>
              <a:t>Daboo</a:t>
            </a:r>
            <a:r>
              <a:rPr lang="en-US" dirty="0" smtClean="0"/>
              <a:t>)</a:t>
            </a:r>
          </a:p>
          <a:p>
            <a:r>
              <a:rPr lang="en-US" dirty="0" smtClean="0"/>
              <a:t>SSH BCP - 15 minutes (</a:t>
            </a:r>
            <a:r>
              <a:rPr lang="en-US" dirty="0" err="1" smtClean="0"/>
              <a:t>Tatu</a:t>
            </a:r>
            <a:r>
              <a:rPr lang="en-US" dirty="0" smtClean="0"/>
              <a:t> </a:t>
            </a:r>
            <a:r>
              <a:rPr lang="en-US" dirty="0" err="1" smtClean="0"/>
              <a:t>Ylonen</a:t>
            </a:r>
            <a:r>
              <a:rPr lang="en-US" dirty="0" smtClean="0"/>
              <a:t>)</a:t>
            </a:r>
          </a:p>
          <a:p>
            <a:r>
              <a:rPr lang="en-US" dirty="0" smtClean="0"/>
              <a:t>W3C Web Crypto API Update - 30 minutes (Ryan </a:t>
            </a:r>
            <a:r>
              <a:rPr lang="en-US" dirty="0" err="1" smtClean="0"/>
              <a:t>Sleevi</a:t>
            </a:r>
            <a:r>
              <a:rPr lang="en-US" smtClean="0"/>
              <a:t>)</a:t>
            </a:r>
            <a:endParaRPr lang="en-US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9800" dirty="0"/>
              <a:t>OPEN MIC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a</a:t>
            </a:r>
            <a:r>
              <a:rPr lang="en-US" dirty="0" smtClean="0"/>
              <a:t>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WG Reports, &lt;10 </a:t>
            </a:r>
            <a:r>
              <a:rPr lang="en-US" dirty="0" err="1" smtClean="0"/>
              <a:t>mins</a:t>
            </a:r>
            <a:endParaRPr lang="en-US" dirty="0" smtClean="0"/>
          </a:p>
          <a:p>
            <a:r>
              <a:rPr lang="en-US" dirty="0" smtClean="0"/>
              <a:t>Security Related </a:t>
            </a:r>
            <a:r>
              <a:rPr lang="en-US" dirty="0" err="1" smtClean="0"/>
              <a:t>BOFs</a:t>
            </a:r>
            <a:r>
              <a:rPr lang="en-US" dirty="0" smtClean="0"/>
              <a:t>, 10 </a:t>
            </a:r>
            <a:r>
              <a:rPr lang="en-US" dirty="0" err="1" smtClean="0"/>
              <a:t>mins</a:t>
            </a:r>
            <a:endParaRPr lang="en-US" dirty="0" smtClean="0"/>
          </a:p>
          <a:p>
            <a:r>
              <a:rPr lang="en-US" dirty="0" smtClean="0"/>
              <a:t>Invited Presentation</a:t>
            </a:r>
            <a:endParaRPr lang="en-US" dirty="0" smtClean="0"/>
          </a:p>
          <a:p>
            <a:pPr lvl="1"/>
            <a:r>
              <a:rPr lang="en-US" dirty="0" smtClean="0"/>
              <a:t>NIST SHA-3 Update - 15 minutes (</a:t>
            </a:r>
            <a:r>
              <a:rPr lang="en-US" dirty="0" err="1" smtClean="0"/>
              <a:t>Quynh</a:t>
            </a:r>
            <a:r>
              <a:rPr lang="en-US" dirty="0" smtClean="0"/>
              <a:t> Dang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err="1" smtClean="0"/>
              <a:t>iSchedule</a:t>
            </a:r>
            <a:r>
              <a:rPr lang="en-US" dirty="0" smtClean="0"/>
              <a:t>/DKIM - 5 minutes</a:t>
            </a:r>
            <a:r>
              <a:rPr lang="en-US" dirty="0" smtClean="0"/>
              <a:t> (</a:t>
            </a:r>
            <a:r>
              <a:rPr lang="en-US" dirty="0" smtClean="0"/>
              <a:t>Cyrus </a:t>
            </a:r>
            <a:r>
              <a:rPr lang="en-US" dirty="0" err="1" smtClean="0"/>
              <a:t>Daboo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SSH BCP - 15 minutes (</a:t>
            </a:r>
            <a:r>
              <a:rPr lang="en-US" dirty="0" err="1" smtClean="0"/>
              <a:t>Tatu</a:t>
            </a:r>
            <a:r>
              <a:rPr lang="en-US" dirty="0" smtClean="0"/>
              <a:t> </a:t>
            </a:r>
            <a:r>
              <a:rPr lang="en-US" dirty="0" err="1" smtClean="0"/>
              <a:t>Ylonen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W3C Web Crypto API Update - 30 minutes (Ryan </a:t>
            </a:r>
            <a:r>
              <a:rPr lang="en-US" dirty="0" err="1" smtClean="0"/>
              <a:t>Sleevi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Open Mike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9800" dirty="0" err="1"/>
              <a:t>WGs</a:t>
            </a:r>
            <a:endParaRPr lang="en-US" sz="9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 smtClean="0"/>
              <a:t>oauth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Chairs</a:t>
            </a:r>
          </a:p>
          <a:p>
            <a:pPr lvl="1"/>
            <a:r>
              <a:rPr lang="en-US" sz="3600" dirty="0" err="1"/>
              <a:t>Derick</a:t>
            </a:r>
            <a:r>
              <a:rPr lang="en-US" sz="3600" dirty="0"/>
              <a:t> Atkins</a:t>
            </a:r>
          </a:p>
          <a:p>
            <a:pPr lvl="1"/>
            <a:r>
              <a:rPr lang="en-US" sz="3600" dirty="0" err="1"/>
              <a:t>Hannes</a:t>
            </a:r>
            <a:r>
              <a:rPr lang="en-US" sz="3600" dirty="0"/>
              <a:t> </a:t>
            </a:r>
            <a:r>
              <a:rPr lang="en-US" sz="3600" dirty="0" err="1"/>
              <a:t>Tschofenig</a:t>
            </a:r>
            <a:endParaRPr lang="en-US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 smtClean="0"/>
              <a:t>ipsecme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Chairs</a:t>
            </a:r>
          </a:p>
          <a:p>
            <a:pPr lvl="1"/>
            <a:r>
              <a:rPr lang="en-US" sz="3600" dirty="0"/>
              <a:t>Paul Hoffman</a:t>
            </a:r>
          </a:p>
          <a:p>
            <a:pPr lvl="1"/>
            <a:r>
              <a:rPr lang="en-US" sz="3600" dirty="0" err="1"/>
              <a:t>Yaron</a:t>
            </a:r>
            <a:r>
              <a:rPr lang="en-US" sz="3600" dirty="0"/>
              <a:t> </a:t>
            </a:r>
            <a:r>
              <a:rPr lang="en-US" sz="3600" dirty="0" err="1"/>
              <a:t>Sheffer</a:t>
            </a:r>
            <a:endParaRPr lang="en-US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emu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Chairs</a:t>
            </a:r>
          </a:p>
          <a:p>
            <a:pPr lvl="1"/>
            <a:r>
              <a:rPr lang="en-US" sz="3600" dirty="0"/>
              <a:t>Alan </a:t>
            </a:r>
            <a:r>
              <a:rPr lang="en-US" sz="3600" dirty="0" err="1"/>
              <a:t>DeKok</a:t>
            </a:r>
            <a:endParaRPr lang="en-US" sz="3600" dirty="0"/>
          </a:p>
          <a:p>
            <a:pPr lvl="1"/>
            <a:r>
              <a:rPr lang="en-US" sz="3600" dirty="0"/>
              <a:t>Joe </a:t>
            </a:r>
            <a:r>
              <a:rPr lang="en-US" sz="3600" dirty="0" err="1"/>
              <a:t>Salowey</a:t>
            </a:r>
            <a:endParaRPr lang="en-US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 smtClean="0"/>
              <a:t>pkix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Chairs</a:t>
            </a:r>
          </a:p>
          <a:p>
            <a:pPr lvl="1"/>
            <a:r>
              <a:rPr lang="en-US" sz="3600" dirty="0"/>
              <a:t>Stephen Kent</a:t>
            </a:r>
          </a:p>
          <a:p>
            <a:pPr lvl="1"/>
            <a:r>
              <a:rPr lang="en-US" sz="3600" dirty="0"/>
              <a:t>Stefan </a:t>
            </a:r>
            <a:r>
              <a:rPr lang="en-US" sz="3600" dirty="0" err="1"/>
              <a:t>Santesson</a:t>
            </a:r>
            <a:endParaRPr lang="en-US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 smtClean="0"/>
              <a:t>httpauth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Chairs</a:t>
            </a:r>
          </a:p>
          <a:p>
            <a:pPr lvl="1"/>
            <a:r>
              <a:rPr lang="en-US" sz="3600" dirty="0" err="1"/>
              <a:t>Yoav</a:t>
            </a:r>
            <a:r>
              <a:rPr lang="en-US" sz="3600" dirty="0"/>
              <a:t> </a:t>
            </a:r>
            <a:r>
              <a:rPr lang="en-US" sz="3600" dirty="0" err="1"/>
              <a:t>Nir</a:t>
            </a:r>
            <a:endParaRPr lang="en-US" sz="3600" dirty="0" smtClean="0"/>
          </a:p>
          <a:p>
            <a:pPr lvl="1"/>
            <a:r>
              <a:rPr lang="en-US" sz="3600" dirty="0" smtClean="0"/>
              <a:t>Matt </a:t>
            </a:r>
            <a:r>
              <a:rPr lang="en-US" sz="3600" dirty="0" err="1" smtClean="0"/>
              <a:t>Lepinski</a:t>
            </a:r>
            <a:endParaRPr lang="en-US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1143</TotalTime>
  <Words>378</Words>
  <Application>Microsoft Macintosh PowerPoint</Application>
  <PresentationFormat>Custom</PresentationFormat>
  <Paragraphs>94</Paragraphs>
  <Slides>21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Security Area Advisory Group</vt:lpstr>
      <vt:lpstr>note well summary</vt:lpstr>
      <vt:lpstr>agenda</vt:lpstr>
      <vt:lpstr>Slide 4</vt:lpstr>
      <vt:lpstr>oauth</vt:lpstr>
      <vt:lpstr>ipsecme</vt:lpstr>
      <vt:lpstr>emu</vt:lpstr>
      <vt:lpstr>pkix</vt:lpstr>
      <vt:lpstr>httpauth</vt:lpstr>
      <vt:lpstr>jose</vt:lpstr>
      <vt:lpstr>mile</vt:lpstr>
      <vt:lpstr>abfab</vt:lpstr>
      <vt:lpstr>kitten</vt:lpstr>
      <vt:lpstr>tls</vt:lpstr>
      <vt:lpstr>dane</vt:lpstr>
      <vt:lpstr>nea</vt:lpstr>
      <vt:lpstr>Slide 17</vt:lpstr>
      <vt:lpstr>sacm</vt:lpstr>
      <vt:lpstr>other</vt:lpstr>
      <vt:lpstr>Invited Presentations</vt:lpstr>
      <vt:lpstr>Slide 21</vt:lpstr>
    </vt:vector>
  </TitlesOfParts>
  <Company>IECA,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Security Area Advisory Group</dc:title>
  <dc:creator>Sean Turner</dc:creator>
  <cp:lastModifiedBy>Sean Turner</cp:lastModifiedBy>
  <cp:revision>23</cp:revision>
  <cp:lastPrinted>2012-11-02T14:41:28Z</cp:lastPrinted>
  <dcterms:created xsi:type="dcterms:W3CDTF">2013-03-14T15:41:12Z</dcterms:created>
  <dcterms:modified xsi:type="dcterms:W3CDTF">2013-03-14T16:12:40Z</dcterms:modified>
</cp:coreProperties>
</file>