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64" r:id="rId5"/>
    <p:sldId id="258" r:id="rId6"/>
    <p:sldId id="259" r:id="rId7"/>
    <p:sldId id="263" r:id="rId8"/>
    <p:sldId id="265" r:id="rId9"/>
    <p:sldId id="262" r:id="rId10"/>
    <p:sldId id="266" r:id="rId11"/>
    <p:sldId id="26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CB24B-0475-4E49-A05F-C8FCD24E2E3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B661-8DB2-4928-B76D-6B1485D1C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22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CB24B-0475-4E49-A05F-C8FCD24E2E3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B661-8DB2-4928-B76D-6B1485D1C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893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CB24B-0475-4E49-A05F-C8FCD24E2E3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B661-8DB2-4928-B76D-6B1485D1C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015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CB24B-0475-4E49-A05F-C8FCD24E2E3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B661-8DB2-4928-B76D-6B1485D1C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8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CB24B-0475-4E49-A05F-C8FCD24E2E3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B661-8DB2-4928-B76D-6B1485D1C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114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CB24B-0475-4E49-A05F-C8FCD24E2E3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B661-8DB2-4928-B76D-6B1485D1C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88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CB24B-0475-4E49-A05F-C8FCD24E2E3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B661-8DB2-4928-B76D-6B1485D1C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462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CB24B-0475-4E49-A05F-C8FCD24E2E3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B661-8DB2-4928-B76D-6B1485D1C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49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CB24B-0475-4E49-A05F-C8FCD24E2E3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B661-8DB2-4928-B76D-6B1485D1C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5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CB24B-0475-4E49-A05F-C8FCD24E2E3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B661-8DB2-4928-B76D-6B1485D1C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05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CB24B-0475-4E49-A05F-C8FCD24E2E3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4B661-8DB2-4928-B76D-6B1485D1C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826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CB24B-0475-4E49-A05F-C8FCD24E2E3E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4B661-8DB2-4928-B76D-6B1485D1CB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13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SACM Architecture</a:t>
            </a:r>
            <a:br>
              <a:rPr lang="en-US" dirty="0"/>
            </a:br>
            <a:r>
              <a:rPr lang="en-US" sz="4000" dirty="0"/>
              <a:t>draft-waltermire-sacm-architecture-00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13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Evaluator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Performs analysis based on previously collected data</a:t>
            </a:r>
          </a:p>
          <a:p>
            <a:r>
              <a:rPr lang="en-US" dirty="0" smtClean="0"/>
              <a:t>Securely interacts with controllers to orchestrate needed data collection</a:t>
            </a:r>
            <a:endParaRPr lang="en-US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408" y="76200"/>
            <a:ext cx="247099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770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Sensors</a:t>
            </a:r>
          </a:p>
          <a:p>
            <a:pPr lvl="1"/>
            <a:r>
              <a:rPr lang="en-US" dirty="0" smtClean="0"/>
              <a:t>Are network-oriented sensors in scope?</a:t>
            </a:r>
          </a:p>
          <a:p>
            <a:pPr lvl="1"/>
            <a:r>
              <a:rPr lang="en-US" dirty="0" smtClean="0"/>
              <a:t>Are external endpoint-oriented sensors in scope?</a:t>
            </a:r>
          </a:p>
          <a:p>
            <a:r>
              <a:rPr lang="en-US" dirty="0" smtClean="0"/>
              <a:t>Controllers</a:t>
            </a:r>
          </a:p>
          <a:p>
            <a:pPr lvl="1"/>
            <a:r>
              <a:rPr lang="en-US" dirty="0" smtClean="0"/>
              <a:t>Should controllers manage other controllers?</a:t>
            </a:r>
          </a:p>
          <a:p>
            <a:pPr lvl="1"/>
            <a:r>
              <a:rPr lang="en-US" dirty="0" smtClean="0"/>
              <a:t>Should controllers manage content repositories or data storage?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159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Architectural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Leverage existing IETF and other international standards where possible</a:t>
            </a:r>
          </a:p>
          <a:p>
            <a:pPr lvl="1"/>
            <a:r>
              <a:rPr lang="en-US" dirty="0" smtClean="0"/>
              <a:t>Leverage existing Layer 1 – 6 specifications</a:t>
            </a:r>
          </a:p>
          <a:p>
            <a:pPr lvl="1"/>
            <a:r>
              <a:rPr lang="en-US" dirty="0" smtClean="0"/>
              <a:t>Profile or extend existing application (Layer </a:t>
            </a:r>
            <a:r>
              <a:rPr lang="en-US" dirty="0"/>
              <a:t>7</a:t>
            </a:r>
            <a:r>
              <a:rPr lang="en-US" dirty="0" smtClean="0"/>
              <a:t>) </a:t>
            </a:r>
            <a:r>
              <a:rPr lang="en-US" dirty="0" smtClean="0"/>
              <a:t>specifications</a:t>
            </a:r>
          </a:p>
          <a:p>
            <a:r>
              <a:rPr lang="en-US" dirty="0" smtClean="0"/>
              <a:t>Minimize </a:t>
            </a:r>
            <a:r>
              <a:rPr lang="en-US" dirty="0" smtClean="0"/>
              <a:t>the number of required data </a:t>
            </a:r>
            <a:r>
              <a:rPr lang="en-US" dirty="0" smtClean="0"/>
              <a:t>flows/interfaces</a:t>
            </a:r>
          </a:p>
          <a:p>
            <a:r>
              <a:rPr lang="en-US" dirty="0" smtClean="0"/>
              <a:t>Keep it simple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8966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SACM Architecture</a:t>
            </a:r>
            <a:endParaRPr lang="en-US" dirty="0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638" y="1428750"/>
            <a:ext cx="7324725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2543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Data Flows /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DF1: Content Retrieval</a:t>
            </a:r>
          </a:p>
          <a:p>
            <a:pPr lvl="1"/>
            <a:r>
              <a:rPr lang="en-US" dirty="0" smtClean="0"/>
              <a:t>Used to acquire content to drive data collection and analysis</a:t>
            </a:r>
          </a:p>
          <a:p>
            <a:r>
              <a:rPr lang="en-US" dirty="0" smtClean="0"/>
              <a:t>DF2: Collection Tasking</a:t>
            </a:r>
          </a:p>
          <a:p>
            <a:pPr lvl="1"/>
            <a:r>
              <a:rPr lang="en-US" dirty="0" smtClean="0"/>
              <a:t>Used to orchestrate </a:t>
            </a:r>
            <a:r>
              <a:rPr lang="en-US" dirty="0" smtClean="0"/>
              <a:t>required </a:t>
            </a:r>
            <a:r>
              <a:rPr lang="en-US" dirty="0" smtClean="0"/>
              <a:t>data collection</a:t>
            </a:r>
          </a:p>
          <a:p>
            <a:r>
              <a:rPr lang="en-US" dirty="0" smtClean="0"/>
              <a:t>DF3: Collected Data Publication</a:t>
            </a:r>
          </a:p>
          <a:p>
            <a:pPr lvl="1"/>
            <a:r>
              <a:rPr lang="en-US" dirty="0" smtClean="0"/>
              <a:t>Used to publish collected data to appropriate data </a:t>
            </a:r>
            <a:r>
              <a:rPr lang="en-US" dirty="0" smtClean="0"/>
              <a:t>store(s)</a:t>
            </a:r>
            <a:endParaRPr lang="en-US" dirty="0" smtClean="0"/>
          </a:p>
          <a:p>
            <a:r>
              <a:rPr lang="en-US" dirty="0" smtClean="0"/>
              <a:t>DF4: Collected Data Query</a:t>
            </a:r>
          </a:p>
          <a:p>
            <a:pPr lvl="1"/>
            <a:r>
              <a:rPr lang="en-US" dirty="0" smtClean="0"/>
              <a:t>Used to query previously collected data for analysis</a:t>
            </a:r>
            <a:endParaRPr lang="en-US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408" y="76200"/>
            <a:ext cx="247099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4816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Sensors</a:t>
            </a:r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408" y="76200"/>
            <a:ext cx="247099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733550"/>
            <a:ext cx="8372475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1336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Endpoint Sensor Data – Current Scope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Endpoint Identity</a:t>
            </a:r>
          </a:p>
          <a:p>
            <a:r>
              <a:rPr lang="en-US" dirty="0" smtClean="0"/>
              <a:t>Posture attributes</a:t>
            </a:r>
          </a:p>
          <a:p>
            <a:pPr lvl="1"/>
            <a:r>
              <a:rPr lang="en-US" dirty="0" smtClean="0"/>
              <a:t>Hardware Inventory</a:t>
            </a:r>
          </a:p>
          <a:p>
            <a:pPr lvl="1"/>
            <a:r>
              <a:rPr lang="en-US" dirty="0" smtClean="0"/>
              <a:t>Software Inventory</a:t>
            </a:r>
          </a:p>
          <a:p>
            <a:pPr lvl="2"/>
            <a:r>
              <a:rPr lang="en-US" dirty="0" smtClean="0"/>
              <a:t>Operating System</a:t>
            </a:r>
          </a:p>
          <a:p>
            <a:pPr lvl="2"/>
            <a:r>
              <a:rPr lang="en-US" dirty="0" smtClean="0"/>
              <a:t>Applications</a:t>
            </a:r>
          </a:p>
          <a:p>
            <a:pPr lvl="2"/>
            <a:r>
              <a:rPr lang="en-US" dirty="0" smtClean="0"/>
              <a:t>Patches</a:t>
            </a:r>
          </a:p>
          <a:p>
            <a:pPr lvl="1"/>
            <a:r>
              <a:rPr lang="en-US" dirty="0" smtClean="0"/>
              <a:t>Software Configurations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Provenance data</a:t>
            </a:r>
          </a:p>
          <a:p>
            <a:pPr lvl="1"/>
            <a:r>
              <a:rPr lang="en-US" dirty="0" smtClean="0"/>
              <a:t>Identification of sensor</a:t>
            </a:r>
          </a:p>
          <a:p>
            <a:pPr lvl="1"/>
            <a:r>
              <a:rPr lang="en-US" dirty="0" smtClean="0"/>
              <a:t>Other sensor metadata/context</a:t>
            </a:r>
          </a:p>
          <a:p>
            <a:r>
              <a:rPr lang="en-US" dirty="0" smtClean="0"/>
              <a:t>Entailment information</a:t>
            </a:r>
          </a:p>
          <a:p>
            <a:pPr lvl="1"/>
            <a:r>
              <a:rPr lang="en-US" dirty="0" smtClean="0"/>
              <a:t>Collection methods</a:t>
            </a:r>
          </a:p>
          <a:p>
            <a:pPr lvl="1"/>
            <a:r>
              <a:rPr lang="en-US" dirty="0" smtClean="0"/>
              <a:t>Additional context</a:t>
            </a:r>
          </a:p>
        </p:txBody>
      </p:sp>
    </p:spTree>
    <p:extLst>
      <p:ext uri="{BB962C8B-B14F-4D97-AF65-F5344CB8AC3E}">
        <p14:creationId xmlns:p14="http://schemas.microsoft.com/office/powerpoint/2010/main" val="3847920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Content Repositories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Provided standardized, secure access to data that drives:</a:t>
            </a:r>
          </a:p>
          <a:p>
            <a:pPr lvl="1"/>
            <a:r>
              <a:rPr lang="en-US" dirty="0" smtClean="0"/>
              <a:t>Collection policies (e.g</a:t>
            </a:r>
            <a:r>
              <a:rPr lang="en-US" dirty="0"/>
              <a:t>. </a:t>
            </a:r>
            <a:r>
              <a:rPr lang="en-US" dirty="0" smtClean="0"/>
              <a:t>what, when</a:t>
            </a:r>
            <a:r>
              <a:rPr lang="en-US" dirty="0" smtClean="0"/>
              <a:t>, where)</a:t>
            </a:r>
          </a:p>
          <a:p>
            <a:pPr lvl="1"/>
            <a:r>
              <a:rPr lang="en-US" dirty="0" smtClean="0"/>
              <a:t>Data collection activities (e.g. what)</a:t>
            </a:r>
          </a:p>
          <a:p>
            <a:pPr lvl="1"/>
            <a:r>
              <a:rPr lang="en-US" dirty="0" smtClean="0"/>
              <a:t>Analysis activities (e.g. what)</a:t>
            </a:r>
            <a:endParaRPr lang="en-US" dirty="0" smtClean="0"/>
          </a:p>
          <a:p>
            <a:r>
              <a:rPr lang="en-US" dirty="0" smtClean="0"/>
              <a:t>Data agnostic, resource identification approach</a:t>
            </a:r>
          </a:p>
          <a:p>
            <a:endParaRPr lang="en-US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408" y="76200"/>
            <a:ext cx="247099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1623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Data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Enables collected and analyzed data to be persisted</a:t>
            </a:r>
          </a:p>
          <a:p>
            <a:r>
              <a:rPr lang="en-US" dirty="0" smtClean="0"/>
              <a:t>Provides standardized, secure methods to publish and retrieve data</a:t>
            </a:r>
          </a:p>
          <a:p>
            <a:r>
              <a:rPr lang="en-US" dirty="0" smtClean="0"/>
              <a:t>Decouples dependencies between data collectors and analysis components providing architectural flexibility</a:t>
            </a:r>
            <a:endParaRPr lang="en-US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408" y="76200"/>
            <a:ext cx="247099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0711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Controller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76400"/>
          </a:xfrm>
        </p:spPr>
        <p:txBody>
          <a:bodyPr/>
          <a:lstStyle/>
          <a:p>
            <a:r>
              <a:rPr lang="en-US" dirty="0" smtClean="0"/>
              <a:t>Responsible for </a:t>
            </a:r>
            <a:r>
              <a:rPr lang="en-US" dirty="0" smtClean="0"/>
              <a:t>securely orchestrating </a:t>
            </a:r>
            <a:r>
              <a:rPr lang="en-US" dirty="0" smtClean="0"/>
              <a:t>data collection by sensors</a:t>
            </a:r>
          </a:p>
          <a:p>
            <a:r>
              <a:rPr lang="en-US" dirty="0" smtClean="0"/>
              <a:t>May manage other controllers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408" y="76200"/>
            <a:ext cx="247099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137620"/>
            <a:ext cx="5029200" cy="3479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49156" y="3296268"/>
            <a:ext cx="3360844" cy="3046988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marL="344488" indent="-344488">
              <a:buFont typeface="Arial" pitchFamily="34" charset="0"/>
              <a:buChar char="•"/>
            </a:pPr>
            <a:r>
              <a:rPr lang="en-US" sz="3200" dirty="0" smtClean="0"/>
              <a:t>Enables evaluators to request on-demand or scheduled data collection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77074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1407</TotalTime>
  <Words>280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SACM Architecture draft-waltermire-sacm-architecture-00</vt:lpstr>
      <vt:lpstr>Overall Architectural Philosophy</vt:lpstr>
      <vt:lpstr>SACM Architecture</vt:lpstr>
      <vt:lpstr>Data Flows / Interfaces</vt:lpstr>
      <vt:lpstr>Sensors</vt:lpstr>
      <vt:lpstr>Endpoint Sensor Data – Current Scope</vt:lpstr>
      <vt:lpstr>Content Repositories</vt:lpstr>
      <vt:lpstr>Data Storage</vt:lpstr>
      <vt:lpstr>Controller</vt:lpstr>
      <vt:lpstr>Evaluator</vt:lpstr>
      <vt:lpstr>Open Questions</vt:lpstr>
    </vt:vector>
  </TitlesOfParts>
  <Company>NIST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Waltermire</dc:creator>
  <cp:lastModifiedBy>David Waltermire</cp:lastModifiedBy>
  <cp:revision>12</cp:revision>
  <dcterms:created xsi:type="dcterms:W3CDTF">2013-03-08T01:44:17Z</dcterms:created>
  <dcterms:modified xsi:type="dcterms:W3CDTF">2013-03-11T14:19:59Z</dcterms:modified>
</cp:coreProperties>
</file>