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58" r:id="rId4"/>
    <p:sldId id="261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8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32B4C-5172-DD48-86D5-86850829D2C5}" type="datetimeFigureOut">
              <a:rPr lang="en-US" smtClean="0"/>
              <a:t>3/9/13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4027B-C01A-874D-97F4-D1BF2279B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59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9BBC5-9D60-0E41-87D3-1FAB52D4D710}" type="datetimeFigureOut">
              <a:rPr lang="en-US" smtClean="0"/>
              <a:t>3/9/13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EBE65-306D-624B-AFE3-5F5966F15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932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A0CDEF-25C6-174F-A990-DF4728096AB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97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F5CA4-EB98-2147-8054-F01E9A538AD1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28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E3874-27BD-284C-A809-5208F4ACFD88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CC03-70FC-D548-9009-31760E9391C5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11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4B60-A3FA-D04D-835D-FF6741310840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27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1F3B2-DEAD-A44D-A124-6621EBE49617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28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778E3-7C3E-C14C-A15B-0A3B00930B52}" type="datetime1">
              <a:rPr lang="en-US" smtClean="0"/>
              <a:t>3/9/13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2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24451-97C7-F541-BD97-89A294049CD0}" type="datetime1">
              <a:rPr lang="en-US" smtClean="0"/>
              <a:t>3/9/13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74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B95A1-3C30-764D-93E8-4D93D74C12BB}" type="datetime1">
              <a:rPr lang="en-US" smtClean="0"/>
              <a:t>3/9/13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05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38C92-15E9-884F-8841-D141452A06C2}" type="datetime1">
              <a:rPr lang="en-US" smtClean="0"/>
              <a:t>3/9/13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13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6D5EA-E8E4-6648-80D6-27EA05C18E74}" type="datetime1">
              <a:rPr lang="en-US" smtClean="0"/>
              <a:t>3/9/13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5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3B63E-B813-CA48-90F4-70B70AABDFAB}" type="datetime1">
              <a:rPr lang="en-US" smtClean="0"/>
              <a:t>3/9/13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28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972D0-DFA3-374E-B77A-0075F6CB0FA9}" type="datetime1">
              <a:rPr lang="en-US" smtClean="0"/>
              <a:t>3/9/13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38EBE-24BF-8D4C-9238-B0D617FB5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2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PQ of the </a:t>
            </a:r>
            <a:r>
              <a:rPr lang="en-US" dirty="0" smtClean="0"/>
              <a:t>CP</a:t>
            </a:r>
            <a:br>
              <a:rPr lang="en-US" dirty="0" smtClean="0"/>
            </a:br>
            <a:r>
              <a:rPr lang="en-US" sz="3100" dirty="0" smtClean="0"/>
              <a:t>(</a:t>
            </a:r>
            <a:r>
              <a:rPr lang="en-US" sz="3100" dirty="0"/>
              <a:t>draft-newton-sidr-policy-qualifiers-</a:t>
            </a:r>
            <a:r>
              <a:rPr lang="en-US" sz="3100" dirty="0" smtClean="0"/>
              <a:t>01)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Andy Newton,</a:t>
            </a:r>
          </a:p>
          <a:p>
            <a:r>
              <a:rPr lang="en-US" dirty="0" smtClean="0"/>
              <a:t>IETF </a:t>
            </a:r>
            <a:r>
              <a:rPr lang="en-US" dirty="0" smtClean="0"/>
              <a:t>86 </a:t>
            </a:r>
            <a:r>
              <a:rPr lang="en-US" dirty="0" smtClean="0"/>
              <a:t>SIDR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23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2096975"/>
            <a:ext cx="78266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"Typically </a:t>
            </a:r>
            <a:r>
              <a:rPr lang="en-US" sz="2400" i="1" dirty="0"/>
              <a:t>the rationale for the URI is so that the a CA can satisfy </a:t>
            </a:r>
            <a:r>
              <a:rPr lang="en-US" sz="2400" i="1" dirty="0" smtClean="0"/>
              <a:t>it's legal </a:t>
            </a:r>
            <a:r>
              <a:rPr lang="en-US" sz="2400" i="1" dirty="0"/>
              <a:t>counsel </a:t>
            </a:r>
            <a:r>
              <a:rPr lang="en-US" sz="2400" i="1" dirty="0" smtClean="0"/>
              <a:t>that potential </a:t>
            </a:r>
            <a:r>
              <a:rPr lang="en-US" sz="2400" i="1" dirty="0"/>
              <a:t>relying parties have been informed, via the URI, of </a:t>
            </a:r>
            <a:r>
              <a:rPr lang="en-US" sz="2400" i="1" dirty="0" smtClean="0"/>
              <a:t>the presence </a:t>
            </a:r>
            <a:r>
              <a:rPr lang="en-US" sz="2400" i="1" dirty="0"/>
              <a:t>of a CPS, </a:t>
            </a:r>
            <a:r>
              <a:rPr lang="en-US" sz="2400" i="1" dirty="0" smtClean="0"/>
              <a:t>and that </a:t>
            </a:r>
            <a:r>
              <a:rPr lang="en-US" sz="2400" i="1" dirty="0"/>
              <a:t>RPs who care can download and read it before </a:t>
            </a:r>
            <a:r>
              <a:rPr lang="en-US" sz="2400" i="1" dirty="0" smtClean="0"/>
              <a:t>making </a:t>
            </a:r>
            <a:r>
              <a:rPr lang="en-US" sz="2400" i="1" dirty="0"/>
              <a:t>use of </a:t>
            </a:r>
            <a:r>
              <a:rPr lang="en-US" sz="2400" i="1" dirty="0" smtClean="0"/>
              <a:t>the certs </a:t>
            </a:r>
            <a:r>
              <a:rPr lang="en-US" sz="2400" i="1" dirty="0"/>
              <a:t>issued by the CA.</a:t>
            </a:r>
          </a:p>
          <a:p>
            <a:endParaRPr lang="en-US" sz="2400" i="1" dirty="0"/>
          </a:p>
          <a:p>
            <a:r>
              <a:rPr lang="en-US" sz="2400" i="1" dirty="0"/>
              <a:t>Its a CYA mechanism</a:t>
            </a:r>
            <a:r>
              <a:rPr lang="en-US" sz="2400" i="1" dirty="0" smtClean="0"/>
              <a:t>."</a:t>
            </a:r>
          </a:p>
          <a:p>
            <a:pPr algn="r"/>
            <a:r>
              <a:rPr lang="en-US" sz="2400" dirty="0" smtClean="0"/>
              <a:t>-Steve Kent, 2013-03-05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8147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Pointer to the CPS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the X.509 PKI world, it is quite common to embed pointers into the </a:t>
            </a:r>
            <a:r>
              <a:rPr lang="en-US" dirty="0" err="1" smtClean="0">
                <a:latin typeface="Lucida Console"/>
                <a:cs typeface="Lucida Console"/>
              </a:rPr>
              <a:t>CertificatePolicy</a:t>
            </a:r>
            <a:r>
              <a:rPr lang="en-US" dirty="0"/>
              <a:t> </a:t>
            </a:r>
            <a:r>
              <a:rPr lang="en-US" dirty="0" smtClean="0"/>
              <a:t>extension as a </a:t>
            </a:r>
            <a:r>
              <a:rPr lang="en-US" dirty="0" err="1" smtClean="0">
                <a:latin typeface="Lucida Console"/>
                <a:cs typeface="Lucida Console"/>
              </a:rPr>
              <a:t>PolicyQualifier</a:t>
            </a:r>
            <a:endParaRPr lang="en-US" dirty="0" smtClean="0">
              <a:latin typeface="Lucida Console"/>
              <a:cs typeface="Lucida Console"/>
            </a:endParaRPr>
          </a:p>
          <a:p>
            <a:pPr lvl="1"/>
            <a:r>
              <a:rPr lang="en-US" dirty="0" smtClean="0"/>
              <a:t>The IETF’s RPKI Certificate Policy (CP) covers the RPKI as a whole</a:t>
            </a:r>
          </a:p>
          <a:p>
            <a:pPr lvl="1"/>
            <a:r>
              <a:rPr lang="en-US" dirty="0" smtClean="0"/>
              <a:t>Each CA can have a Certification Practices Statement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19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</a:t>
            </a:r>
            <a:r>
              <a:rPr lang="en-US" dirty="0" err="1" smtClean="0"/>
              <a:t>Ambiquity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570672"/>
            <a:ext cx="7417115" cy="147732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>
                <a:latin typeface="Lucida Sans Typewriter"/>
                <a:cs typeface="Lucida Sans Typewriter"/>
              </a:rPr>
              <a:t>4.8.9.  Certificate Policies</a:t>
            </a:r>
          </a:p>
          <a:p>
            <a:endParaRPr lang="en-US" dirty="0">
              <a:latin typeface="Lucida Sans Typewriter"/>
              <a:cs typeface="Lucida Sans Typewriter"/>
            </a:endParaRPr>
          </a:p>
          <a:p>
            <a:r>
              <a:rPr lang="en-US" dirty="0">
                <a:latin typeface="Lucida Sans Typewriter"/>
                <a:cs typeface="Lucida Sans Typewriter"/>
              </a:rPr>
              <a:t>   This extension MUST be present and MUST be marked </a:t>
            </a:r>
            <a:endParaRPr lang="en-US" dirty="0" smtClean="0">
              <a:latin typeface="Lucida Sans Typewriter"/>
              <a:cs typeface="Lucida Sans Typewriter"/>
            </a:endParaRPr>
          </a:p>
          <a:p>
            <a:r>
              <a:rPr lang="en-US" dirty="0">
                <a:latin typeface="Lucida Sans Typewriter"/>
                <a:cs typeface="Lucida Sans Typewriter"/>
              </a:rPr>
              <a:t> </a:t>
            </a:r>
            <a:r>
              <a:rPr lang="en-US" dirty="0" smtClean="0">
                <a:latin typeface="Lucida Sans Typewriter"/>
                <a:cs typeface="Lucida Sans Typewriter"/>
              </a:rPr>
              <a:t>  critical</a:t>
            </a:r>
            <a:r>
              <a:rPr lang="en-US" dirty="0">
                <a:latin typeface="Lucida Sans Typewriter"/>
                <a:cs typeface="Lucida Sans Typewriter"/>
              </a:rPr>
              <a:t>.  It </a:t>
            </a:r>
            <a:r>
              <a:rPr lang="en-US" dirty="0" smtClean="0">
                <a:latin typeface="Lucida Sans Typewriter"/>
                <a:cs typeface="Lucida Sans Typewriter"/>
              </a:rPr>
              <a:t>MUST include </a:t>
            </a:r>
            <a:r>
              <a:rPr lang="en-US" dirty="0">
                <a:latin typeface="Lucida Sans Typewriter"/>
                <a:cs typeface="Lucida Sans Typewriter"/>
              </a:rPr>
              <a:t>exactly one policy, as </a:t>
            </a:r>
            <a:endParaRPr lang="en-US" dirty="0" smtClean="0">
              <a:latin typeface="Lucida Sans Typewriter"/>
              <a:cs typeface="Lucida Sans Typewriter"/>
            </a:endParaRPr>
          </a:p>
          <a:p>
            <a:r>
              <a:rPr lang="en-US" dirty="0">
                <a:latin typeface="Lucida Sans Typewriter"/>
                <a:cs typeface="Lucida Sans Typewriter"/>
              </a:rPr>
              <a:t> </a:t>
            </a:r>
            <a:r>
              <a:rPr lang="en-US" dirty="0" smtClean="0">
                <a:latin typeface="Lucida Sans Typewriter"/>
                <a:cs typeface="Lucida Sans Typewriter"/>
              </a:rPr>
              <a:t>  specified </a:t>
            </a:r>
            <a:r>
              <a:rPr lang="en-US" dirty="0">
                <a:latin typeface="Lucida Sans Typewriter"/>
                <a:cs typeface="Lucida Sans Typewriter"/>
              </a:rPr>
              <a:t>in the RPKI CP [RFC6484]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0" y="1219200"/>
            <a:ext cx="2128307" cy="7078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/>
              <a:t>RFC 6487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276600"/>
            <a:ext cx="8534400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600" dirty="0" smtClean="0"/>
              <a:t>RFC 6487 is ambiguous on </a:t>
            </a:r>
            <a:r>
              <a:rPr lang="en-US" sz="3600" dirty="0" err="1" smtClean="0"/>
              <a:t>PolicyQualifiers</a:t>
            </a:r>
            <a:endParaRPr lang="en-US" sz="3600" dirty="0" smtClean="0"/>
          </a:p>
          <a:p>
            <a:pPr marL="285750" indent="-285750">
              <a:buFont typeface="Arial"/>
              <a:buChar char="•"/>
            </a:pPr>
            <a:r>
              <a:rPr lang="en-US" sz="3600" dirty="0" smtClean="0"/>
              <a:t>Required one line fix to two of the </a:t>
            </a:r>
            <a:r>
              <a:rPr lang="en-US" sz="3600" dirty="0" smtClean="0"/>
              <a:t>validators</a:t>
            </a:r>
            <a:endParaRPr lang="en-US" sz="3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078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-00 to -01</a:t>
            </a:r>
            <a:br>
              <a:rPr lang="en-US" dirty="0" smtClean="0"/>
            </a:br>
            <a:r>
              <a:rPr lang="en-US" sz="3100" i="1" dirty="0" smtClean="0"/>
              <a:t>(thanks Sean Turner)</a:t>
            </a:r>
            <a:endParaRPr lang="en-US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Language tightened up</a:t>
            </a:r>
          </a:p>
          <a:p>
            <a:pPr lvl="1"/>
            <a:r>
              <a:rPr lang="en-US" dirty="0" smtClean="0"/>
              <a:t>Only one CP</a:t>
            </a:r>
          </a:p>
          <a:p>
            <a:pPr lvl="1"/>
            <a:r>
              <a:rPr lang="en-US" dirty="0" err="1" smtClean="0"/>
              <a:t>PolicyQualifier</a:t>
            </a:r>
            <a:r>
              <a:rPr lang="en-US" dirty="0" smtClean="0"/>
              <a:t> can only by a CPS URL. No text</a:t>
            </a:r>
          </a:p>
          <a:p>
            <a:r>
              <a:rPr lang="en-US" dirty="0" smtClean="0"/>
              <a:t>IANA Considerations</a:t>
            </a:r>
          </a:p>
          <a:p>
            <a:r>
              <a:rPr lang="en-US" dirty="0" smtClean="0"/>
              <a:t>Security Considerations</a:t>
            </a:r>
          </a:p>
          <a:p>
            <a:pPr lvl="1"/>
            <a:r>
              <a:rPr lang="en-US" dirty="0" smtClean="0"/>
              <a:t>CPS URL is a potential </a:t>
            </a:r>
            <a:r>
              <a:rPr lang="en-US" dirty="0" err="1" smtClean="0"/>
              <a:t>DoS</a:t>
            </a:r>
            <a:r>
              <a:rPr lang="en-US" dirty="0" smtClean="0"/>
              <a:t> vector</a:t>
            </a:r>
          </a:p>
          <a:p>
            <a:pPr lvl="1"/>
            <a:r>
              <a:rPr lang="en-US" dirty="0" smtClean="0"/>
              <a:t>No processing requirement on the CPS URL, just like RFC 5280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145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Since -01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"they </a:t>
            </a:r>
            <a:r>
              <a:rPr lang="en-US" dirty="0"/>
              <a:t>are a malware attack </a:t>
            </a:r>
            <a:r>
              <a:rPr lang="en-US" dirty="0" smtClean="0"/>
              <a:t>vector"</a:t>
            </a:r>
          </a:p>
          <a:p>
            <a:pPr lvl="1"/>
            <a:r>
              <a:rPr lang="en-US" dirty="0" smtClean="0"/>
              <a:t>-01 security considerations state there is no requirement to process the URI</a:t>
            </a:r>
          </a:p>
          <a:p>
            <a:pPr lvl="1"/>
            <a:r>
              <a:rPr lang="en-US" dirty="0" smtClean="0"/>
              <a:t>Same can be said for every IETF protocol to embed a URI, including current RPKI certs</a:t>
            </a:r>
          </a:p>
          <a:p>
            <a:r>
              <a:rPr lang="en-US" dirty="0" smtClean="0"/>
              <a:t>"no </a:t>
            </a:r>
            <a:r>
              <a:rPr lang="en-US" dirty="0"/>
              <a:t>one ever sees the </a:t>
            </a:r>
            <a:r>
              <a:rPr lang="en-US" dirty="0" err="1" smtClean="0"/>
              <a:t>urls</a:t>
            </a:r>
            <a:r>
              <a:rPr lang="en-US" dirty="0" smtClean="0"/>
              <a:t>"</a:t>
            </a:r>
          </a:p>
          <a:p>
            <a:pPr lvl="1"/>
            <a:r>
              <a:rPr lang="en-US" dirty="0" smtClean="0"/>
              <a:t>Then they cannot be an attack vector and are therefore innocuous.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38EBE-24BF-8D4C-9238-B0D617FB5F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41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299</Words>
  <Application>Microsoft Macintosh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PQ of the CP (draft-newton-sidr-policy-qualifiers-01)</vt:lpstr>
      <vt:lpstr>WHY?</vt:lpstr>
      <vt:lpstr>A Pointer to the CPS</vt:lpstr>
      <vt:lpstr>Current Ambiquity</vt:lpstr>
      <vt:lpstr>-00 to -01 (thanks Sean Turner)</vt:lpstr>
      <vt:lpstr>Since -01</vt:lpstr>
    </vt:vector>
  </TitlesOfParts>
  <Company>American Registry for Internet Numbers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PQ of the CP</dc:title>
  <dc:creator>Andrew Newton</dc:creator>
  <cp:lastModifiedBy>Andrew Newton</cp:lastModifiedBy>
  <cp:revision>6</cp:revision>
  <dcterms:created xsi:type="dcterms:W3CDTF">2012-11-08T13:51:11Z</dcterms:created>
  <dcterms:modified xsi:type="dcterms:W3CDTF">2013-03-09T14:47:05Z</dcterms:modified>
</cp:coreProperties>
</file>