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85" r:id="rId3"/>
    <p:sldId id="276" r:id="rId4"/>
    <p:sldId id="289" r:id="rId5"/>
    <p:sldId id="266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5" autoAdjust="0"/>
    <p:restoredTop sz="82074" autoAdjust="0"/>
  </p:normalViewPr>
  <p:slideViewPr>
    <p:cSldViewPr>
      <p:cViewPr>
        <p:scale>
          <a:sx n="70" d="100"/>
          <a:sy n="70" d="100"/>
        </p:scale>
        <p:origin x="-1056" y="-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3A22D6-1EE7-42E4-BE92-CB1AD489B653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E673FD-DFE6-4CB5-94AC-D4CDFE4BA9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49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87E1-38F4-48DA-B67A-6281FBDBB6FF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E3F04-23BA-456C-9304-2B9F1BBAAE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C1822-F352-4A6B-89B1-1D76EC249642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5C984-3540-4AC2-945B-E3BB921C4C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9BB48-40A8-4B1B-B50B-CC7B27278BD3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2F5C7-9454-481D-88BD-C75804F24E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849B3-D5C0-4108-A301-C3D81AF2CE43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563A5-DCC7-4D1C-BBC2-B63255CD44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D642-48CD-4762-8D70-70D49336ECB4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5801-E90F-4E36-AC93-2AFCEA66F6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A413-0264-4612-9147-120711CAD849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1A880-BD32-440E-841D-508FE19563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D63C1-FB18-42A5-B0AB-3F5B271957A4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D94FA-3033-40D3-8E39-36444E6DA5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46C71-D355-4633-B48F-C6D2B6F10FE8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A341-5366-416E-8BFA-BCAE32BBAA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F8D61-279F-47A9-BEBA-BA8190FABC43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98F40-B296-40F1-BF7F-15684F1657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CB177-0C4B-49AD-987E-3221B76E89CA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0CEF5-E765-43F9-846B-FE1DE52004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F27C7-664A-4AA4-93CB-A5C604917C65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C1928-823D-4215-A49A-F67EA6AC7B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64C61-3E9B-4B80-A10E-3EF4ACF59876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B4280-DB23-4E29-9278-1D727518FE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513B3-FBF6-4BB9-8F51-972083BCFB5B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FF1A4-9D78-47DD-A409-22FF60C195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2249E-EDCA-46C8-BB4E-4A467FC65D6B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06556-C316-4160-8A40-FC8C893F97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BCE64-35B0-4EBA-84E4-7335BB3FA474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41D8-AEBA-4741-93BE-619FF9CD5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7117-045F-4EC7-8FAC-A5EB6FF2EF40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1E2E9-5C69-4718-B25D-8E78F9631C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A7A33-D716-4213-92EE-17E1B86FA71E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4EA47-6D23-4775-B3EF-C2BB3B88A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10F64-249D-432E-9250-3BA558CF3121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1B321-EE73-4DCB-826F-C40E972CD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0848C-D076-473A-BBC8-391D805FD2A1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25EAB-CCE1-410F-8EB2-BFCBBE774A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3934-0B5C-4512-86C5-2B989D29819D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826BF-8972-4369-BBCB-B30BA79BDD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0810F-B82B-4FC4-9A10-FAD19F8653FF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9BA83-2312-457E-A76E-45B9D82596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BCEA5-4E22-428E-AF4B-1999A8EF867D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5FBD5-FA1D-4D51-B03B-269C05187F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527D81-9B26-4920-8B90-2CBD8E8ABF6E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C821B-8C68-4799-8100-863B4149E8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E7C8A7-E6C5-4F80-BF5D-90EC5DAA7906}" type="datetimeFigureOut">
              <a:rPr lang="en-US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2E36BD-2A0D-46EB-82A6-32A055877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EA37B-D1B0-4673-8FE3-FC89BF41ACD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685800" y="1238250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SIPREC</a:t>
            </a:r>
            <a:br>
              <a:rPr lang="en-US" dirty="0" smtClean="0"/>
            </a:br>
            <a:r>
              <a:rPr lang="en-US" dirty="0" smtClean="0"/>
              <a:t>Recording callflow </a:t>
            </a:r>
            <a:br>
              <a:rPr lang="en-US" dirty="0" smtClean="0"/>
            </a:br>
            <a:r>
              <a:rPr lang="en-US" dirty="0" smtClean="0"/>
              <a:t>(draft-ram-siprec-callflows-</a:t>
            </a:r>
            <a:r>
              <a:rPr lang="en-US" dirty="0" smtClean="0"/>
              <a:t>03)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sz="3100" u="sng" dirty="0" smtClean="0"/>
          </a:p>
        </p:txBody>
      </p:sp>
      <p:sp>
        <p:nvSpPr>
          <p:cNvPr id="26627" name="Subtitle 2"/>
          <p:cNvSpPr>
            <a:spLocks noGrp="1"/>
          </p:cNvSpPr>
          <p:nvPr>
            <p:ph type="subTitle" idx="1"/>
          </p:nvPr>
        </p:nvSpPr>
        <p:spPr>
          <a:xfrm>
            <a:off x="1000125" y="3176588"/>
            <a:ext cx="7215188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898989"/>
                </a:solidFill>
              </a:rPr>
              <a:t>March 13th 2012</a:t>
            </a:r>
          </a:p>
          <a:p>
            <a:pPr eaLnBrk="1" hangingPunct="1"/>
            <a:r>
              <a:rPr lang="en-US" dirty="0" smtClean="0">
                <a:solidFill>
                  <a:srgbClr val="898989"/>
                </a:solidFill>
              </a:rPr>
              <a:t>IETF 86 meeting</a:t>
            </a:r>
          </a:p>
          <a:p>
            <a:pPr eaLnBrk="1" hangingPunct="1"/>
            <a:endParaRPr lang="en-US" dirty="0" smtClean="0">
              <a:solidFill>
                <a:srgbClr val="898989"/>
              </a:solidFill>
            </a:endParaRPr>
          </a:p>
        </p:txBody>
      </p:sp>
      <p:sp>
        <p:nvSpPr>
          <p:cNvPr id="26628" name="Content Placeholder 2"/>
          <p:cNvSpPr>
            <a:spLocks/>
          </p:cNvSpPr>
          <p:nvPr/>
        </p:nvSpPr>
        <p:spPr bwMode="auto">
          <a:xfrm>
            <a:off x="381000" y="4572000"/>
            <a:ext cx="8572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2800" dirty="0"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800" dirty="0" smtClean="0">
                <a:solidFill>
                  <a:srgbClr val="898989"/>
                </a:solidFill>
                <a:latin typeface="+mn-lt"/>
              </a:rPr>
              <a:t>Authors: Ram </a:t>
            </a:r>
            <a:r>
              <a:rPr lang="en-US" sz="2800" dirty="0">
                <a:solidFill>
                  <a:srgbClr val="898989"/>
                </a:solidFill>
                <a:latin typeface="+mn-lt"/>
              </a:rPr>
              <a:t>Mohan R, R </a:t>
            </a:r>
            <a:r>
              <a:rPr lang="en-US" sz="2800" dirty="0" smtClean="0">
                <a:solidFill>
                  <a:srgbClr val="898989"/>
                </a:solidFill>
                <a:latin typeface="+mn-lt"/>
              </a:rPr>
              <a:t>Parthasarathi,</a:t>
            </a:r>
            <a:r>
              <a:rPr lang="en-US" sz="2800" dirty="0" smtClean="0">
                <a:solidFill>
                  <a:srgbClr val="898989"/>
                </a:solidFill>
                <a:latin typeface="Calibri"/>
              </a:rPr>
              <a:t> Paul Kyzivat </a:t>
            </a:r>
            <a:endParaRPr lang="en-US" sz="2800" dirty="0">
              <a:solidFill>
                <a:srgbClr val="898989"/>
              </a:solidFill>
              <a:latin typeface="+mn-lt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Flows Status</a:t>
            </a:r>
            <a:endParaRPr lang="en-US" dirty="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Only superficial changes since -02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Editorial fixes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 few xml corrections in 3.3 (Hold/Resume)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(See diff for details)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3BA4C44D-5F99-48E4-A92F-85F5D5D3A71D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Do we want the </a:t>
            </a:r>
            <a:r>
              <a:rPr lang="en-US" dirty="0" err="1" smtClean="0"/>
              <a:t>callflows</a:t>
            </a:r>
            <a:r>
              <a:rPr lang="en-US" dirty="0" smtClean="0"/>
              <a:t> to show the sip signaling?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Add </a:t>
            </a:r>
            <a:r>
              <a:rPr lang="en-US" dirty="0" smtClean="0"/>
              <a:t>more </a:t>
            </a:r>
            <a:r>
              <a:rPr lang="en-US" dirty="0" err="1" smtClean="0"/>
              <a:t>Callflows</a:t>
            </a:r>
            <a:r>
              <a:rPr lang="en-US" dirty="0" smtClean="0"/>
              <a:t>?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Volunteers?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pPr>
              <a:defRPr/>
            </a:pPr>
            <a:fld id="{C14C8CF9-B5D3-43AD-9E99-DC7F4355E696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Adopt this draft for SIPREC </a:t>
            </a:r>
            <a:r>
              <a:rPr lang="en-US" dirty="0" err="1" smtClean="0"/>
              <a:t>callflow</a:t>
            </a:r>
            <a:r>
              <a:rPr lang="en-US" dirty="0" smtClean="0"/>
              <a:t> milestone?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We Really, really, really need detailed review by fresh eyes.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Vollunteers</a:t>
            </a:r>
            <a:r>
              <a:rPr lang="en-US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pPr>
              <a:defRPr/>
            </a:pPr>
            <a:fld id="{C14C8CF9-B5D3-43AD-9E99-DC7F4355E696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12258</TotalTime>
  <Words>94</Words>
  <Application>Microsoft Macintosh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SIPREC Recording callflow  (draft-ram-siprec-callflows-03)   </vt:lpstr>
      <vt:lpstr>Call Flows Status</vt:lpstr>
      <vt:lpstr>Open Issues</vt:lpstr>
      <vt:lpstr>Next steps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Paul Kyzivat</cp:lastModifiedBy>
  <cp:revision>590</cp:revision>
  <dcterms:created xsi:type="dcterms:W3CDTF">2010-10-26T11:43:01Z</dcterms:created>
  <dcterms:modified xsi:type="dcterms:W3CDTF">2013-03-12T11:45:26Z</dcterms:modified>
</cp:coreProperties>
</file>