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8698-ECD9-074A-9981-969D6D69A6FF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9AC4B-DCC7-2648-90E7-E69E6740F17D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98974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9AC4B-DCC7-2648-90E7-E69E6740F17D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5615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910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1069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312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587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9840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1387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8996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310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7241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300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3137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21470-0273-DD40-8DB0-5021874DDB21}" type="datetimeFigureOut">
              <a:rPr kumimoji="1" lang="zh-CN" altLang="en-US" smtClean="0"/>
              <a:t>13-3-11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49D5F-8431-1C49-A2AA-6652246B7E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7596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Softwire</a:t>
            </a:r>
            <a:r>
              <a:rPr kumimoji="1" lang="en-US" altLang="zh-CN" dirty="0" smtClean="0"/>
              <a:t> Mesh MIB Updates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kumimoji="1" lang="en-US" altLang="zh-CN" dirty="0" smtClean="0"/>
              <a:t>draft-ietf-softwire-mesh-</a:t>
            </a:r>
            <a:r>
              <a:rPr kumimoji="1" lang="en-US" altLang="zh-CN" dirty="0" err="1" smtClean="0"/>
              <a:t>mib</a:t>
            </a:r>
            <a:endParaRPr kumimoji="1" lang="en-US" altLang="zh-CN" dirty="0" smtClean="0"/>
          </a:p>
          <a:p>
            <a:pPr algn="r"/>
            <a:r>
              <a:rPr kumimoji="1" lang="en-US" altLang="zh-CN" dirty="0" smtClean="0"/>
              <a:t>Qi Sun (Presenter)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65871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Updates Since IETF 85</a:t>
            </a:r>
            <a:r>
              <a:rPr kumimoji="1" lang="en-US" altLang="zh-CN" baseline="30000" dirty="0" smtClean="0"/>
              <a:t>th</a:t>
            </a:r>
            <a:r>
              <a:rPr kumimoji="1" lang="en-US" altLang="zh-CN" dirty="0" smtClean="0"/>
              <a:t>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6898" y="1417638"/>
            <a:ext cx="8779757" cy="5240864"/>
          </a:xfrm>
        </p:spPr>
        <p:txBody>
          <a:bodyPr>
            <a:normAutofit lnSpcReduction="10000"/>
          </a:bodyPr>
          <a:lstStyle/>
          <a:p>
            <a:r>
              <a:rPr kumimoji="1" lang="en-US" altLang="zh-CN" dirty="0" smtClean="0"/>
              <a:t>Reorganize </a:t>
            </a:r>
            <a:r>
              <a:rPr kumimoji="1" lang="en-US" altLang="zh-CN" dirty="0" smtClean="0"/>
              <a:t>the IMPORT part</a:t>
            </a:r>
          </a:p>
          <a:p>
            <a:pPr lvl="1"/>
            <a:r>
              <a:rPr kumimoji="1" lang="en-US" altLang="zh-CN" dirty="0" smtClean="0"/>
              <a:t>Remove some redundant IMPORTS</a:t>
            </a:r>
            <a:endParaRPr kumimoji="1" lang="zh-CN" altLang="en-US" dirty="0" smtClean="0"/>
          </a:p>
          <a:p>
            <a:r>
              <a:rPr kumimoji="1" lang="en-US" altLang="zh-CN" dirty="0" smtClean="0"/>
              <a:t>Update the MIB Definition</a:t>
            </a:r>
          </a:p>
          <a:p>
            <a:pPr lvl="1"/>
            <a:r>
              <a:rPr kumimoji="1" lang="en-US" altLang="zh-CN" dirty="0" smtClean="0"/>
              <a:t>According to Chairs’ review</a:t>
            </a:r>
          </a:p>
          <a:p>
            <a:pPr lvl="1"/>
            <a:r>
              <a:rPr kumimoji="1" lang="en-US" altLang="zh-CN" dirty="0" smtClean="0"/>
              <a:t>Modifications to avoid warnings from a MIB validator</a:t>
            </a:r>
          </a:p>
          <a:p>
            <a:pPr lvl="2"/>
            <a:r>
              <a:rPr kumimoji="1" lang="en-US" altLang="zh-CN" dirty="0" smtClean="0"/>
              <a:t>Change </a:t>
            </a:r>
            <a:r>
              <a:rPr kumimoji="1" lang="en-US" altLang="zh-CN" dirty="0" err="1" smtClean="0"/>
              <a:t>paras</a:t>
            </a:r>
            <a:r>
              <a:rPr kumimoji="1" lang="en-US" altLang="zh-CN" dirty="0" smtClean="0"/>
              <a:t> that are index elements of entry to not-accessible</a:t>
            </a:r>
          </a:p>
          <a:p>
            <a:pPr lvl="2"/>
            <a:r>
              <a:rPr kumimoji="1" lang="en-US" altLang="zh-CN" dirty="0" smtClean="0"/>
              <a:t>Add accompanied </a:t>
            </a:r>
            <a:r>
              <a:rPr kumimoji="1" lang="en-US" altLang="zh-CN" dirty="0" err="1" smtClean="0"/>
              <a:t>InetAddressType</a:t>
            </a:r>
            <a:r>
              <a:rPr kumimoji="1" lang="en-US" altLang="zh-CN" dirty="0" smtClean="0"/>
              <a:t> object to each </a:t>
            </a:r>
            <a:r>
              <a:rPr kumimoji="1" lang="en-US" altLang="zh-CN" dirty="0" err="1" smtClean="0"/>
              <a:t>InetAddress</a:t>
            </a:r>
            <a:r>
              <a:rPr kumimoji="1" lang="en-US" altLang="zh-CN" dirty="0" smtClean="0"/>
              <a:t> </a:t>
            </a:r>
            <a:r>
              <a:rPr kumimoji="1" lang="en-US" altLang="zh-CN" dirty="0" smtClean="0"/>
              <a:t>object</a:t>
            </a:r>
          </a:p>
          <a:p>
            <a:r>
              <a:rPr kumimoji="1" lang="en-US" altLang="zh-CN" dirty="0" smtClean="0"/>
              <a:t>Polish the description in Section </a:t>
            </a:r>
            <a:r>
              <a:rPr kumimoji="1" lang="en-US" altLang="zh-CN" smtClean="0"/>
              <a:t>6 accordingly</a:t>
            </a:r>
            <a:endParaRPr kumimoji="1" lang="en-US" altLang="zh-CN" dirty="0" smtClean="0"/>
          </a:p>
          <a:p>
            <a:r>
              <a:rPr kumimoji="1" lang="en-US" altLang="zh-CN" dirty="0" smtClean="0"/>
              <a:t>Correct </a:t>
            </a:r>
            <a:r>
              <a:rPr kumimoji="1" lang="en-US" altLang="zh-CN" dirty="0" smtClean="0"/>
              <a:t>a couple of typos in the draft</a:t>
            </a:r>
          </a:p>
        </p:txBody>
      </p:sp>
    </p:spTree>
    <p:extLst>
      <p:ext uri="{BB962C8B-B14F-4D97-AF65-F5344CB8AC3E}">
        <p14:creationId xmlns:p14="http://schemas.microsoft.com/office/powerpoint/2010/main" val="1589545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Status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Adopted in June 2012</a:t>
            </a:r>
          </a:p>
          <a:p>
            <a:r>
              <a:rPr kumimoji="1" lang="en-US" altLang="zh-CN" dirty="0" smtClean="0"/>
              <a:t>Currently -02 version</a:t>
            </a:r>
          </a:p>
          <a:p>
            <a:pPr lvl="1"/>
            <a:r>
              <a:rPr kumimoji="1" lang="en-US" altLang="zh-CN" dirty="0" smtClean="0"/>
              <a:t>-03 version will be available once Submission System opens</a:t>
            </a:r>
          </a:p>
          <a:p>
            <a:r>
              <a:rPr lang="en-US" altLang="zh-CN" dirty="0"/>
              <a:t>This document is in the </a:t>
            </a:r>
            <a:r>
              <a:rPr lang="en-US" altLang="zh-CN" dirty="0" err="1"/>
              <a:t>Softwire</a:t>
            </a:r>
            <a:r>
              <a:rPr lang="en-US" altLang="zh-CN" dirty="0"/>
              <a:t> Milestone</a:t>
            </a:r>
          </a:p>
          <a:p>
            <a:pPr lvl="1"/>
            <a:r>
              <a:rPr lang="en-US" altLang="zh-CN" dirty="0"/>
              <a:t>Nov 2011 Adopt Mesh topology MIB module document as a Working Group document</a:t>
            </a:r>
          </a:p>
          <a:p>
            <a:pPr lvl="1"/>
            <a:r>
              <a:rPr lang="en-US" altLang="zh-CN" dirty="0"/>
              <a:t>Nov 2012 Submit Mesh topology MIB module document for Proposed Standard</a:t>
            </a:r>
          </a:p>
          <a:p>
            <a:r>
              <a:rPr lang="en-US" altLang="zh-CN" dirty="0" smtClean="0"/>
              <a:t>Mature </a:t>
            </a:r>
            <a:r>
              <a:rPr lang="en-US" altLang="zh-CN" dirty="0"/>
              <a:t>and </a:t>
            </a:r>
            <a:r>
              <a:rPr lang="en-US" altLang="zh-CN" dirty="0" smtClean="0"/>
              <a:t>stable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3312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Next Step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Request a WGLC?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187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142</Words>
  <Application>Microsoft Macintosh PowerPoint</Application>
  <PresentationFormat>全屏显示(4:3)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Softwire Mesh MIB Updates</vt:lpstr>
      <vt:lpstr>Updates Since IETF 85th </vt:lpstr>
      <vt:lpstr>Status</vt:lpstr>
      <vt:lpstr>Next Step</vt:lpstr>
    </vt:vector>
  </TitlesOfParts>
  <Company>THU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Softwire Mesh MIB Updates</dc:title>
  <dc:creator>Qi Sun</dc:creator>
  <cp:lastModifiedBy>Qi Sun</cp:lastModifiedBy>
  <cp:revision>15</cp:revision>
  <dcterms:created xsi:type="dcterms:W3CDTF">2013-03-07T01:45:08Z</dcterms:created>
  <dcterms:modified xsi:type="dcterms:W3CDTF">2013-03-11T11:51:49Z</dcterms:modified>
</cp:coreProperties>
</file>