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1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5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2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6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0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0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7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3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7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2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9C3B-DF9A-1F44-9E4F-C7F1413C92AE}" type="datetimeFigureOut">
              <a:rPr lang="en-US" smtClean="0"/>
              <a:t>2013-03-07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255A0-1C5C-524D-833B-97D6DA043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2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Mapping of Address and Port with Encapsulation (MAP-E)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raft-ietf-softwire-map-04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10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tracker: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#18 Title and file name of the MAP-E draft need to be updated </a:t>
            </a:r>
          </a:p>
          <a:p>
            <a:r>
              <a:rPr lang="en-US" dirty="0" smtClean="0"/>
              <a:t>#19 IPv4 address superfluous in MAP-E Interface IDs</a:t>
            </a:r>
          </a:p>
          <a:p>
            <a:r>
              <a:rPr lang="en-US" dirty="0" smtClean="0"/>
              <a:t>#21 Fragmentation must not be handled according to RFC 2473</a:t>
            </a:r>
          </a:p>
          <a:p>
            <a:r>
              <a:rPr lang="en-US" dirty="0" smtClean="0"/>
              <a:t>#25 Maintain or remove MAP1:1 Mode?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078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WGLC on revision 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35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79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Mapping of Address and Port with Encapsulation (MAP-E) </vt:lpstr>
      <vt:lpstr>Issue tracker:</vt:lpstr>
      <vt:lpstr>Next steps: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of Address and Port with Encapsulation (MAP-E) </dc:title>
  <dc:creator>Ole Troan</dc:creator>
  <cp:lastModifiedBy>Ole Troan</cp:lastModifiedBy>
  <cp:revision>2</cp:revision>
  <dcterms:created xsi:type="dcterms:W3CDTF">2013-03-07T15:33:57Z</dcterms:created>
  <dcterms:modified xsi:type="dcterms:W3CDTF">2013-03-07T15:45:50Z</dcterms:modified>
</cp:coreProperties>
</file>