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1" r:id="rId2"/>
    <p:sldId id="260" r:id="rId3"/>
    <p:sldId id="257" r:id="rId4"/>
    <p:sldId id="258" r:id="rId5"/>
    <p:sldId id="259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4682" autoAdjust="0"/>
    <p:restoredTop sz="94660"/>
  </p:normalViewPr>
  <p:slideViewPr>
    <p:cSldViewPr>
      <p:cViewPr varScale="1">
        <p:scale>
          <a:sx n="94" d="100"/>
          <a:sy n="94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C3F393-BC29-A34D-BF7F-7A24510A86E7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494DC-6FED-C940-A676-EF84CFCFAE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572557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B5AE4-1B4C-6048-BD95-8D2E8E74854B}" type="datetimeFigureOut">
              <a:rPr lang="en-US" smtClean="0"/>
              <a:pPr/>
              <a:t>3/11/13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99CFB-AE62-8248-B938-614A8DA442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197909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000" dirty="0" smtClean="0"/>
              <a:t>Web server responsiveness with HTTP persistence, multiple request/response</a:t>
            </a:r>
          </a:p>
          <a:p>
            <a:pPr lvl="1"/>
            <a:r>
              <a:rPr lang="en-US" sz="2000" dirty="0" smtClean="0"/>
              <a:t>Related to </a:t>
            </a:r>
            <a:r>
              <a:rPr lang="en-US" sz="2000" dirty="0" err="1" smtClean="0"/>
              <a:t>HTTPbis</a:t>
            </a:r>
            <a:r>
              <a:rPr lang="en-US" sz="2000" dirty="0" smtClean="0"/>
              <a:t> WG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99CFB-AE62-8248-B938-614A8DA4422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6448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B0221-2AAF-C34B-88C1-856EDDEB9CDD}" type="datetime1">
              <a:rPr lang="en-GB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5A7F5-C160-6148-88C4-2F1BB7CF74DC}" type="datetime1">
              <a:rPr lang="en-GB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1E9C6-B526-CA4C-B821-A1A2FD6B4EDE}" type="datetime1">
              <a:rPr lang="en-GB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B9C4-AE54-1145-B7F9-B35AB4D172D1}" type="datetime1">
              <a:rPr lang="en-GB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F25F-AF08-7545-B1BB-E8336E814B17}" type="datetime1">
              <a:rPr lang="en-GB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E0133-5018-E14B-9409-CDE515C06E83}" type="datetime1">
              <a:rPr lang="en-GB" smtClean="0"/>
              <a:pPr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8D15-57F7-6A41-8573-B5004DC543CA}" type="datetime1">
              <a:rPr lang="en-GB" smtClean="0"/>
              <a:pPr/>
              <a:t>3/11/13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D1A0D-98B7-4740-B91E-7B5D9F470276}" type="datetime1">
              <a:rPr lang="en-GB" smtClean="0"/>
              <a:pPr/>
              <a:t>3/11/13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7429-4CA6-CF49-A35C-8BD021AFED87}" type="datetime1">
              <a:rPr lang="en-GB" smtClean="0"/>
              <a:pPr/>
              <a:t>3/11/13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C46B8-444E-FB4A-9732-E846F48D5A18}" type="datetime1">
              <a:rPr lang="en-GB" smtClean="0"/>
              <a:pPr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72B6F-596C-DC49-93B7-C8A09603FAB2}" type="datetime1">
              <a:rPr lang="en-GB" smtClean="0"/>
              <a:pPr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23D0C-7EC6-464D-9540-D50C8A3B15A4}" type="datetime1">
              <a:rPr lang="en-GB" smtClean="0"/>
              <a:pPr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3D462-438D-F944-961E-0C52046C97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rot="16200000">
            <a:off x="-2705152" y="3162352"/>
            <a:ext cx="57796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University of Aberdeen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Updating TCP to support Rate-Limited </a:t>
            </a:r>
            <a:r>
              <a:rPr lang="en-US" sz="3600" dirty="0" smtClean="0"/>
              <a:t>Traffic </a:t>
            </a:r>
            <a:r>
              <a:rPr lang="en-US" dirty="0" smtClean="0"/>
              <a:t>draft</a:t>
            </a:r>
            <a:r>
              <a:rPr lang="en-US" dirty="0"/>
              <a:t>-ietf-tcpm-newcwv-00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TCPM WG</a:t>
            </a:r>
          </a:p>
          <a:p>
            <a:pPr marL="0" indent="0" algn="ctr">
              <a:buNone/>
            </a:pPr>
            <a:r>
              <a:rPr lang="en-US" dirty="0" smtClean="0"/>
              <a:t>IETF-86</a:t>
            </a:r>
          </a:p>
          <a:p>
            <a:pPr marL="0" indent="0" algn="ctr">
              <a:buNone/>
            </a:pPr>
            <a:r>
              <a:rPr lang="en-US" dirty="0" smtClean="0"/>
              <a:t>G</a:t>
            </a:r>
            <a:r>
              <a:rPr lang="en-US" dirty="0"/>
              <a:t>. Fairhurst </a:t>
            </a:r>
            <a:r>
              <a:rPr lang="en-US" dirty="0" smtClean="0"/>
              <a:t>A. </a:t>
            </a:r>
            <a:r>
              <a:rPr lang="en-US" dirty="0" err="1" smtClean="0"/>
              <a:t>Sathiaseelan</a:t>
            </a:r>
            <a:r>
              <a:rPr lang="en-US" dirty="0" smtClean="0"/>
              <a:t> &amp; </a:t>
            </a:r>
            <a:r>
              <a:rPr lang="en-US" dirty="0"/>
              <a:t>R. </a:t>
            </a:r>
            <a:r>
              <a:rPr lang="en-US" dirty="0" err="1"/>
              <a:t>Secch</a:t>
            </a:r>
            <a:endParaRPr lang="en-US" dirty="0"/>
          </a:p>
          <a:p>
            <a:pPr marL="0" indent="0" algn="ctr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19020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Background: New-CWV key concepts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Definition of </a:t>
            </a:r>
            <a:r>
              <a:rPr lang="en-US" dirty="0" err="1" smtClean="0"/>
              <a:t>pipeack</a:t>
            </a:r>
            <a:endParaRPr lang="en-US" dirty="0" smtClean="0"/>
          </a:p>
          <a:p>
            <a:pPr lvl="1"/>
            <a:r>
              <a:rPr lang="en-US" dirty="0" err="1" smtClean="0"/>
              <a:t>Pipeack</a:t>
            </a:r>
            <a:r>
              <a:rPr lang="en-US" dirty="0" smtClean="0"/>
              <a:t> is the TCP sustained rate during data-limited periods</a:t>
            </a:r>
          </a:p>
          <a:p>
            <a:pPr lvl="1"/>
            <a:r>
              <a:rPr lang="en-US" dirty="0" err="1" smtClean="0"/>
              <a:t>Pipeack</a:t>
            </a:r>
            <a:r>
              <a:rPr lang="en-US" dirty="0" smtClean="0"/>
              <a:t> is calculated from ACKs that acknowledge new data</a:t>
            </a:r>
          </a:p>
          <a:p>
            <a:pPr lvl="1"/>
            <a:r>
              <a:rPr lang="en-US" dirty="0" smtClean="0"/>
              <a:t>not </a:t>
            </a:r>
            <a:r>
              <a:rPr lang="en-US" i="1" dirty="0" err="1" smtClean="0"/>
              <a:t>FlightSize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While</a:t>
            </a:r>
            <a:r>
              <a:rPr lang="en-US" i="1" dirty="0" smtClean="0"/>
              <a:t> </a:t>
            </a:r>
            <a:r>
              <a:rPr lang="en-US" b="1" i="1" dirty="0" err="1" smtClean="0"/>
              <a:t>cwnd</a:t>
            </a:r>
            <a:r>
              <a:rPr lang="en-US" b="1" i="1" dirty="0" smtClean="0"/>
              <a:t>/2 &lt; </a:t>
            </a:r>
            <a:r>
              <a:rPr lang="en-US" b="1" i="1" dirty="0" err="1" smtClean="0"/>
              <a:t>pipeack</a:t>
            </a:r>
            <a:r>
              <a:rPr lang="en-US" b="1" i="1" dirty="0" smtClean="0"/>
              <a:t> &lt; </a:t>
            </a:r>
            <a:r>
              <a:rPr lang="en-US" b="1" i="1" dirty="0" err="1" smtClean="0"/>
              <a:t>cwnd</a:t>
            </a:r>
            <a:r>
              <a:rPr lang="en-US" b="1" i="1" dirty="0" smtClean="0"/>
              <a:t>, </a:t>
            </a:r>
            <a:r>
              <a:rPr lang="en-US" dirty="0" smtClean="0"/>
              <a:t>the</a:t>
            </a:r>
            <a:r>
              <a:rPr lang="en-US" b="1" i="1" dirty="0" smtClean="0"/>
              <a:t> </a:t>
            </a:r>
            <a:r>
              <a:rPr lang="en-US" dirty="0" err="1" smtClean="0"/>
              <a:t>cwnd</a:t>
            </a:r>
            <a:r>
              <a:rPr lang="en-US" dirty="0" smtClean="0"/>
              <a:t> is “validated”</a:t>
            </a:r>
          </a:p>
          <a:p>
            <a:pPr lvl="1"/>
            <a:r>
              <a:rPr lang="en-US" dirty="0" err="1" smtClean="0"/>
              <a:t>Cwnd</a:t>
            </a:r>
            <a:r>
              <a:rPr lang="en-US" dirty="0" smtClean="0"/>
              <a:t> is increased using normal TCP rules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While </a:t>
            </a:r>
            <a:r>
              <a:rPr lang="en-US" b="1" i="1" dirty="0" err="1" smtClean="0"/>
              <a:t>pipeck</a:t>
            </a:r>
            <a:r>
              <a:rPr lang="en-US" b="1" i="1" dirty="0" smtClean="0"/>
              <a:t> &lt;= </a:t>
            </a:r>
            <a:r>
              <a:rPr lang="en-US" b="1" i="1" dirty="0" err="1" smtClean="0"/>
              <a:t>cwnd</a:t>
            </a:r>
            <a:r>
              <a:rPr lang="en-US" b="1" i="1" dirty="0" smtClean="0"/>
              <a:t>/2</a:t>
            </a:r>
            <a:r>
              <a:rPr lang="en-US" b="1" dirty="0" smtClean="0"/>
              <a:t>, </a:t>
            </a:r>
            <a:r>
              <a:rPr lang="en-US" dirty="0" smtClean="0"/>
              <a:t> the </a:t>
            </a:r>
            <a:r>
              <a:rPr lang="en-US" dirty="0" err="1" smtClean="0"/>
              <a:t>cwnd</a:t>
            </a:r>
            <a:r>
              <a:rPr lang="en-US" dirty="0" smtClean="0"/>
              <a:t> is non-validated</a:t>
            </a:r>
          </a:p>
          <a:p>
            <a:pPr lvl="1"/>
            <a:r>
              <a:rPr lang="en-US" dirty="0" err="1" smtClean="0"/>
              <a:t>Cwnd</a:t>
            </a:r>
            <a:r>
              <a:rPr lang="en-US" dirty="0" smtClean="0"/>
              <a:t> is frozen</a:t>
            </a:r>
            <a:endParaRPr lang="en-US" dirty="0"/>
          </a:p>
          <a:p>
            <a:pPr lvl="1"/>
            <a:r>
              <a:rPr lang="en-US" dirty="0" smtClean="0"/>
              <a:t>More cautious </a:t>
            </a:r>
            <a:r>
              <a:rPr lang="en-US" dirty="0" err="1" smtClean="0"/>
              <a:t>cwnd</a:t>
            </a:r>
            <a:r>
              <a:rPr lang="en-US" dirty="0" smtClean="0"/>
              <a:t> reduction upon loss in NVP </a:t>
            </a:r>
          </a:p>
          <a:p>
            <a:pPr lvl="1"/>
            <a:r>
              <a:rPr lang="en-US" dirty="0" err="1" smtClean="0"/>
              <a:t>Cwnd</a:t>
            </a:r>
            <a:r>
              <a:rPr lang="en-US" dirty="0" smtClean="0"/>
              <a:t> halved after 5min of low path utilization</a:t>
            </a:r>
          </a:p>
          <a:p>
            <a:pPr lvl="1"/>
            <a:endParaRPr lang="en-US" b="1" i="1" u="sn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Patch for Linux kernel 2.6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Linux loadable kernel module (LKM)</a:t>
            </a:r>
          </a:p>
          <a:p>
            <a:pPr lvl="1"/>
            <a:r>
              <a:rPr lang="en-US" dirty="0" smtClean="0"/>
              <a:t>Sender-only modification </a:t>
            </a:r>
            <a:r>
              <a:rPr lang="en-US" i="1" dirty="0" err="1" smtClean="0"/>
              <a:t>congestion_ops</a:t>
            </a:r>
            <a:r>
              <a:rPr lang="en-US" i="1" dirty="0" smtClean="0"/>
              <a:t> </a:t>
            </a:r>
            <a:r>
              <a:rPr lang="en-US" dirty="0" smtClean="0"/>
              <a:t>hooks in TCP processing flow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Based on Reno </a:t>
            </a:r>
            <a:r>
              <a:rPr lang="en-US" dirty="0" err="1" smtClean="0"/>
              <a:t>congestion_ops</a:t>
            </a:r>
            <a:endParaRPr lang="en-US" dirty="0" smtClean="0"/>
          </a:p>
          <a:p>
            <a:pPr lvl="1"/>
            <a:r>
              <a:rPr lang="en-US" dirty="0" smtClean="0"/>
              <a:t>After idle event (CA_EVENT_TX_START)</a:t>
            </a:r>
          </a:p>
          <a:p>
            <a:pPr lvl="1"/>
            <a:r>
              <a:rPr lang="en-US" dirty="0" smtClean="0"/>
              <a:t>Timeout (CA_EVENT_FRTO)</a:t>
            </a:r>
          </a:p>
          <a:p>
            <a:pPr lvl="1"/>
            <a:r>
              <a:rPr lang="en-US" dirty="0" smtClean="0"/>
              <a:t>In sequence ACK (CA_EVENT_FAST_ACK)</a:t>
            </a:r>
          </a:p>
          <a:p>
            <a:endParaRPr lang="en-US" dirty="0" smtClean="0"/>
          </a:p>
          <a:p>
            <a:r>
              <a:rPr lang="en-US" dirty="0" smtClean="0"/>
              <a:t>New variables for congestion control</a:t>
            </a:r>
          </a:p>
          <a:p>
            <a:pPr lvl="1"/>
            <a:r>
              <a:rPr lang="en-US" dirty="0" err="1" smtClean="0"/>
              <a:t>pipeACK</a:t>
            </a:r>
            <a:r>
              <a:rPr lang="en-US" dirty="0" smtClean="0"/>
              <a:t> (uint32_t)</a:t>
            </a:r>
          </a:p>
          <a:p>
            <a:pPr lvl="1"/>
            <a:r>
              <a:rPr lang="en-US" dirty="0" smtClean="0"/>
              <a:t>Timer timestamps (uint32_t): 5 min timer, </a:t>
            </a:r>
            <a:r>
              <a:rPr lang="en-US" dirty="0" err="1" smtClean="0"/>
              <a:t>pipeack</a:t>
            </a:r>
            <a:r>
              <a:rPr lang="en-US" dirty="0" smtClean="0"/>
              <a:t> sampling</a:t>
            </a:r>
          </a:p>
          <a:p>
            <a:pPr lvl="1"/>
            <a:r>
              <a:rPr lang="en-US" dirty="0" smtClean="0"/>
              <a:t>May not require actual timers (just the timestamp)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191000" y="6096000"/>
            <a:ext cx="769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400" dirty="0" smtClean="0"/>
              <a:t>Ready for </a:t>
            </a:r>
            <a:r>
              <a:rPr lang="en-US" sz="2400" dirty="0"/>
              <a:t>next IETF meeting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Currently open problems…</a:t>
            </a:r>
            <a:br>
              <a:rPr lang="en-US" dirty="0" smtClean="0"/>
            </a:br>
            <a:r>
              <a:rPr lang="en-US" dirty="0" smtClean="0"/>
              <a:t>To address with tests/experiments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Pipeack</a:t>
            </a:r>
            <a:r>
              <a:rPr lang="en-US" dirty="0" smtClean="0"/>
              <a:t> estimation</a:t>
            </a:r>
          </a:p>
          <a:p>
            <a:pPr lvl="1"/>
            <a:r>
              <a:rPr lang="en-US" dirty="0" smtClean="0"/>
              <a:t>Initialization of </a:t>
            </a:r>
            <a:r>
              <a:rPr lang="en-US" dirty="0" err="1" smtClean="0"/>
              <a:t>pipeack</a:t>
            </a:r>
            <a:r>
              <a:rPr lang="en-US" dirty="0" smtClean="0"/>
              <a:t> large in latest draft (00)</a:t>
            </a:r>
          </a:p>
          <a:p>
            <a:pPr lvl="1"/>
            <a:r>
              <a:rPr lang="en-US" dirty="0" smtClean="0"/>
              <a:t>How to reset </a:t>
            </a:r>
            <a:r>
              <a:rPr lang="en-US" b="1" dirty="0" err="1" smtClean="0"/>
              <a:t>pipeack</a:t>
            </a:r>
            <a:r>
              <a:rPr lang="en-US" dirty="0" smtClean="0"/>
              <a:t> when resuming </a:t>
            </a:r>
            <a:r>
              <a:rPr lang="en-US" dirty="0"/>
              <a:t>a</a:t>
            </a:r>
            <a:r>
              <a:rPr lang="en-US" dirty="0" smtClean="0"/>
              <a:t>fter a packet loss?</a:t>
            </a:r>
          </a:p>
          <a:p>
            <a:pPr lvl="1"/>
            <a:r>
              <a:rPr lang="en-US" dirty="0" smtClean="0"/>
              <a:t>Do we need smoothing filters?</a:t>
            </a:r>
          </a:p>
          <a:p>
            <a:pPr lvl="1"/>
            <a:r>
              <a:rPr lang="en-US" dirty="0" smtClean="0"/>
              <a:t>Can </a:t>
            </a:r>
            <a:r>
              <a:rPr lang="en-US" dirty="0" err="1" smtClean="0"/>
              <a:t>pipeack</a:t>
            </a:r>
            <a:r>
              <a:rPr lang="en-US" dirty="0" smtClean="0"/>
              <a:t> sampling be relaxed (e.g. every few RTTs)?</a:t>
            </a:r>
          </a:p>
          <a:p>
            <a:pPr lvl="1"/>
            <a:r>
              <a:rPr lang="en-US" dirty="0" smtClean="0"/>
              <a:t>How to address corner cases: Small RTTs (&lt;1ms), large RTTs (&gt;10s), TX interrupted (from </a:t>
            </a:r>
            <a:r>
              <a:rPr lang="en-US" dirty="0" err="1" smtClean="0"/>
              <a:t>cwnd</a:t>
            </a:r>
            <a:r>
              <a:rPr lang="en-US" dirty="0" smtClean="0"/>
              <a:t> validated to idle)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Is there negative impact of </a:t>
            </a:r>
            <a:r>
              <a:rPr lang="en-US" dirty="0" err="1" smtClean="0"/>
              <a:t>NewCWV</a:t>
            </a:r>
            <a:r>
              <a:rPr lang="en-US" dirty="0" smtClean="0"/>
              <a:t> bursts? </a:t>
            </a:r>
          </a:p>
          <a:p>
            <a:pPr lvl="1"/>
            <a:r>
              <a:rPr lang="en-US" dirty="0" smtClean="0"/>
              <a:t>Is packet pacing even feasible? (pass)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How to reset </a:t>
            </a:r>
            <a:r>
              <a:rPr lang="en-US" b="1" dirty="0" err="1" smtClean="0"/>
              <a:t>cwnd</a:t>
            </a:r>
            <a:r>
              <a:rPr lang="en-US" dirty="0" smtClean="0"/>
              <a:t> after loss during NVP?</a:t>
            </a:r>
          </a:p>
          <a:p>
            <a:pPr lvl="1"/>
            <a:r>
              <a:rPr lang="en-US" dirty="0" smtClean="0"/>
              <a:t>Current reset based on “</a:t>
            </a:r>
            <a:r>
              <a:rPr lang="en-US" dirty="0" err="1" smtClean="0"/>
              <a:t>Flightsize</a:t>
            </a:r>
            <a:r>
              <a:rPr lang="en-US" dirty="0" smtClean="0"/>
              <a:t>” </a:t>
            </a:r>
          </a:p>
          <a:p>
            <a:pPr lvl="1"/>
            <a:r>
              <a:rPr lang="en-US" dirty="0" smtClean="0"/>
              <a:t>Not addressing end-of-burst loss (</a:t>
            </a:r>
            <a:r>
              <a:rPr lang="en-US" dirty="0" err="1" smtClean="0"/>
              <a:t>cwnd</a:t>
            </a:r>
            <a:r>
              <a:rPr lang="en-US" dirty="0" smtClean="0"/>
              <a:t> after tail loss)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Related documents/issues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Interoperation with TFO over Ethernet  ?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err="1" smtClean="0"/>
              <a:t>Pipeack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IW </a:t>
            </a:r>
            <a:r>
              <a:rPr lang="en-US" dirty="0" err="1" smtClean="0"/>
              <a:t>initialisation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Pipeack</a:t>
            </a:r>
            <a:r>
              <a:rPr lang="en-US" dirty="0" smtClean="0"/>
              <a:t> </a:t>
            </a:r>
            <a:r>
              <a:rPr lang="en-US" dirty="0" err="1" smtClean="0"/>
              <a:t>initialisation</a:t>
            </a:r>
            <a:r>
              <a:rPr lang="en-US" dirty="0" smtClean="0"/>
              <a:t>/resetting shall consider IW</a:t>
            </a:r>
          </a:p>
          <a:p>
            <a:pPr lvl="1"/>
            <a:r>
              <a:rPr lang="en-US" dirty="0" smtClean="0"/>
              <a:t>Impact of Linux </a:t>
            </a:r>
            <a:r>
              <a:rPr lang="en-US" i="1" dirty="0" err="1" smtClean="0"/>
              <a:t>rwind</a:t>
            </a:r>
            <a:r>
              <a:rPr lang="en-US" dirty="0" smtClean="0"/>
              <a:t> </a:t>
            </a:r>
            <a:r>
              <a:rPr lang="en-US" dirty="0" err="1" smtClean="0"/>
              <a:t>autotuning</a:t>
            </a:r>
            <a:r>
              <a:rPr lang="en-US" dirty="0" smtClean="0"/>
              <a:t> mechanism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Estimation of </a:t>
            </a:r>
            <a:r>
              <a:rPr lang="en-US" dirty="0" err="1" smtClean="0"/>
              <a:t>pipeack</a:t>
            </a:r>
            <a:r>
              <a:rPr lang="en-US" dirty="0" smtClean="0"/>
              <a:t> during FR </a:t>
            </a:r>
          </a:p>
          <a:p>
            <a:pPr lvl="1"/>
            <a:r>
              <a:rPr lang="en-US" dirty="0" smtClean="0"/>
              <a:t>Can reuse “pipe” as in RFC3517?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Patch to Linux</a:t>
            </a:r>
          </a:p>
          <a:p>
            <a:r>
              <a:rPr lang="en-US" dirty="0" smtClean="0"/>
              <a:t>Experience with use</a:t>
            </a:r>
          </a:p>
          <a:p>
            <a:pPr lvl="1"/>
            <a:r>
              <a:rPr lang="en-US" dirty="0" smtClean="0"/>
              <a:t>anyone interested in experimenting?</a:t>
            </a:r>
          </a:p>
          <a:p>
            <a:r>
              <a:rPr lang="en-US" dirty="0" smtClean="0"/>
              <a:t>End-of-burst loss effects on </a:t>
            </a:r>
            <a:r>
              <a:rPr lang="en-US" dirty="0" err="1" smtClean="0"/>
              <a:t>cwnd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92895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413</Words>
  <Application>Microsoft Macintosh PowerPoint</Application>
  <PresentationFormat>On-screen Show (4:3)</PresentationFormat>
  <Paragraphs>76</Paragraphs>
  <Slides>6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Updating TCP to support Rate-Limited Traffic draft-ietf-tcpm-newcwv-00</vt:lpstr>
      <vt:lpstr>Background: New-CWV key concepts</vt:lpstr>
      <vt:lpstr>Patch for Linux kernel 2.6</vt:lpstr>
      <vt:lpstr>Currently open problems… To address with tests/experiments</vt:lpstr>
      <vt:lpstr>Related documents/issues</vt:lpstr>
      <vt:lpstr>Next steps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Pasi Sarolahti</cp:lastModifiedBy>
  <cp:revision>77</cp:revision>
  <dcterms:created xsi:type="dcterms:W3CDTF">2013-03-11T20:26:22Z</dcterms:created>
  <dcterms:modified xsi:type="dcterms:W3CDTF">2013-03-11T20:27:38Z</dcterms:modified>
</cp:coreProperties>
</file>