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sldIdLst>
    <p:sldId id="265" r:id="rId2"/>
    <p:sldId id="268" r:id="rId3"/>
    <p:sldId id="269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EB80"/>
    <a:srgbClr val="0C458B"/>
    <a:srgbClr val="89C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5" autoAdjust="0"/>
    <p:restoredTop sz="86407" autoAdjust="0"/>
  </p:normalViewPr>
  <p:slideViewPr>
    <p:cSldViewPr snapToGrid="0" snapToObjects="1">
      <p:cViewPr varScale="1">
        <p:scale>
          <a:sx n="63" d="100"/>
          <a:sy n="63" d="100"/>
        </p:scale>
        <p:origin x="-1362" y="-108"/>
      </p:cViewPr>
      <p:guideLst>
        <p:guide orient="horz" pos="788"/>
        <p:guide/>
      </p:guideLst>
    </p:cSldViewPr>
  </p:slideViewPr>
  <p:outlineViewPr>
    <p:cViewPr>
      <p:scale>
        <a:sx n="33" d="100"/>
        <a:sy n="33" d="100"/>
      </p:scale>
      <p:origin x="0" y="43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B1FCE-8C13-4C16-9B6E-6A973A94491F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B6AEA-1812-4A92-90A4-F1EEAAA08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38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877E5-13FB-45CC-86D6-2697BC10F432}" type="datetime1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55284-D27E-472E-AE30-AD95405BD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5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621AF-A8E3-4E6C-809E-0E71652B876B}" type="datetime1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89A26-814C-4F86-83D8-6CE634DBB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32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791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79181"/>
          </a:xfrm>
        </p:spPr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897B7-D977-41CB-9E86-BAFA2E8064CA}" type="datetime1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4D2C8-FAC1-4866-90F1-C785DE381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2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8163A-1079-425C-B557-01F62767EEA0}" type="datetime1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USC/ISI.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114D4-C425-49AA-9A73-A01D7DCC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3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6EA3B-F081-48AC-8796-E0BB062795E8}" type="datetime1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457C6-F914-45E1-8A4A-8748A42C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5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8057"/>
            <a:ext cx="4038600" cy="429164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8056"/>
            <a:ext cx="4038600" cy="429164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B2FD3-4590-4956-8C13-F8C72D0F50F1}" type="datetime1">
              <a:rPr lang="en-US" smtClean="0"/>
              <a:t>3/9/2013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53D1F-1B58-4F0F-B4DC-633F1F092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4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4040188" cy="757237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8757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7638"/>
            <a:ext cx="4041775" cy="757237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8757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2FC26-9BD8-4F62-A11A-E04D87C58D1D}" type="datetime1">
              <a:rPr lang="en-US" smtClean="0"/>
              <a:t>3/9/2013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832D-4995-4FE2-BF5E-E38F85E61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37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64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7637"/>
            <a:ext cx="8229600" cy="2010569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D2341-FADC-4831-8F5B-0A00A95359E4}" type="datetime1">
              <a:rPr lang="en-US" smtClean="0"/>
              <a:t>3/9/2013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3263-6026-4C6E-B6E7-3B7104F86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6543" y="222056"/>
            <a:ext cx="778264" cy="778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044" y="6008215"/>
            <a:ext cx="2133600" cy="746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6632356" y="6383525"/>
            <a:ext cx="227658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Information Sciences</a:t>
            </a:r>
            <a:r>
              <a:rPr lang="en-US" sz="1300" b="1" i="1" baseline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Institute</a:t>
            </a:r>
            <a:endParaRPr lang="en-US" sz="13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7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F2E16-150A-4407-A342-B45D2EE2AC0C}" type="datetime1">
              <a:rPr lang="en-US" smtClean="0"/>
              <a:t>3/9/2013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3A44C-BF43-4D6B-A1FD-B21DF2B13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5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8939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32734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3C59B-8679-4F78-9BE9-68120A14B27F}" type="datetime1">
              <a:rPr lang="en-US" smtClean="0"/>
              <a:t>3/9/2013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E0646-A232-4EFE-AB36-44862651C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2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39510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0D88D-B1A6-4AFF-8080-05DA6D58FB31}" type="datetime1">
              <a:rPr lang="en-US" smtClean="0"/>
              <a:t>3/9/2013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USC/ISI. All rights reserved.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AD2B4-4A96-4B7F-A270-24DE98CC3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9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5803900"/>
            <a:ext cx="9143209" cy="10525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62185"/>
            <a:ext cx="8229600" cy="4316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54659" y="5943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69BC36-D44D-42B7-909E-196BD94E134C}" type="datetime1">
              <a:rPr lang="en-US" smtClean="0"/>
              <a:t>3/9/2013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4772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Copyright USC/ISI.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54659" y="61388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685775-C8E1-4E40-86FF-A701C259CED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73830" y="224290"/>
            <a:ext cx="771222" cy="77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4" y="6008215"/>
            <a:ext cx="2133600" cy="746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632356" y="6383525"/>
            <a:ext cx="227658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Information Sciences</a:t>
            </a:r>
            <a:r>
              <a:rPr lang="en-US" sz="1300" b="1" i="1" baseline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Institute</a:t>
            </a:r>
            <a:endParaRPr lang="en-US" sz="13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Shared Use of TCP Experimental Options</a:t>
            </a:r>
            <a:endParaRPr lang="fr-FR" b="1" dirty="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tcpm</a:t>
            </a:r>
            <a:r>
              <a:rPr lang="en-US" b="1" dirty="0" smtClean="0"/>
              <a:t>-experimental-options</a:t>
            </a:r>
          </a:p>
          <a:p>
            <a:r>
              <a:rPr lang="en-US" dirty="0" smtClean="0"/>
              <a:t>IETF </a:t>
            </a:r>
            <a:r>
              <a:rPr lang="en-US" dirty="0" smtClean="0"/>
              <a:t>86 - Orlando</a:t>
            </a:r>
          </a:p>
          <a:p>
            <a:endParaRPr lang="en-US" dirty="0" smtClean="0"/>
          </a:p>
          <a:p>
            <a:r>
              <a:rPr lang="en-US" dirty="0" smtClean="0"/>
              <a:t>Joe Touch, USC/ISI</a:t>
            </a:r>
          </a:p>
          <a:p>
            <a:r>
              <a:rPr lang="en-US" sz="2800" dirty="0" smtClean="0"/>
              <a:t>As presented by the TCPM Chairs</a:t>
            </a:r>
          </a:p>
        </p:txBody>
      </p:sp>
      <p:sp>
        <p:nvSpPr>
          <p:cNvPr id="3074" name="Rectangle 7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BA6DB88-80D5-4FD1-9B7C-596011A3E4C5}" type="datetime8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3/9/2013 9:21 AM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F35538-FDA0-49BF-9DDB-28A1048DB88A}" type="slidenum">
              <a:rPr lang="en-US" sz="1000" b="0" smtClean="0">
                <a:solidFill>
                  <a:srgbClr val="990000"/>
                </a:solidFill>
                <a:latin typeface="Arial" charset="0"/>
              </a:rPr>
              <a:pPr/>
              <a:t>1</a:t>
            </a:fld>
            <a:endParaRPr lang="en-US" sz="1000" b="0" smtClean="0">
              <a:solidFill>
                <a:srgbClr val="99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31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Current experimental options overloaded</a:t>
            </a:r>
          </a:p>
          <a:p>
            <a:pPr lvl="1"/>
            <a:r>
              <a:rPr lang="en-US" dirty="0" smtClean="0"/>
              <a:t>Multiple concurrent uses cannot be distinguished</a:t>
            </a:r>
          </a:p>
          <a:p>
            <a:pPr lvl="0"/>
            <a:r>
              <a:rPr lang="en-US" dirty="0" smtClean="0"/>
              <a:t>Add an experiment ID/</a:t>
            </a:r>
            <a:r>
              <a:rPr lang="en-US" dirty="0" err="1" smtClean="0"/>
              <a:t>demultiplexer</a:t>
            </a:r>
            <a:endParaRPr lang="en-US" dirty="0" smtClean="0"/>
          </a:p>
          <a:p>
            <a:pPr lvl="1"/>
            <a:r>
              <a:rPr lang="en-US" dirty="0" smtClean="0"/>
              <a:t>Changes to the mechanism mandated by IESG review</a:t>
            </a:r>
          </a:p>
          <a:p>
            <a:pPr lvl="0"/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Proposed Standard, as per WG direction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USC/ISI. All rights reserved.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11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Change</a:t>
            </a:r>
            <a:r>
              <a:rPr lang="en-US" baseline="0" dirty="0" smtClean="0"/>
              <a:t>d from self-assigned, variable length magic number to “Experimental ID” (</a:t>
            </a:r>
            <a:r>
              <a:rPr lang="en-US" baseline="0" dirty="0" err="1" smtClean="0"/>
              <a:t>ExID</a:t>
            </a:r>
            <a:r>
              <a:rPr lang="en-US" baseline="0" dirty="0" smtClean="0"/>
              <a:t>):</a:t>
            </a:r>
          </a:p>
          <a:p>
            <a:pPr lvl="1"/>
            <a:r>
              <a:rPr lang="en-US" dirty="0" smtClean="0"/>
              <a:t>16-bit or 32-bit</a:t>
            </a:r>
          </a:p>
          <a:p>
            <a:pPr lvl="1"/>
            <a:r>
              <a:rPr lang="en-US" dirty="0" smtClean="0"/>
              <a:t>Full</a:t>
            </a:r>
            <a:r>
              <a:rPr lang="en-US" baseline="0" dirty="0" smtClean="0"/>
              <a:t> value registered with IANA</a:t>
            </a:r>
          </a:p>
          <a:p>
            <a:pPr lvl="1"/>
            <a:r>
              <a:rPr lang="en-US" baseline="0" dirty="0" smtClean="0"/>
              <a:t>FCFS on the first 16-bits</a:t>
            </a:r>
          </a:p>
          <a:p>
            <a:pPr lvl="0"/>
            <a:r>
              <a:rPr lang="en-US" dirty="0" smtClean="0"/>
              <a:t>Change recommendation from “SHOULD”</a:t>
            </a:r>
          </a:p>
          <a:p>
            <a:pPr lvl="1"/>
            <a:r>
              <a:rPr lang="en-US" dirty="0" smtClean="0"/>
              <a:t>SHOULD for contained experiments</a:t>
            </a:r>
          </a:p>
          <a:p>
            <a:pPr lvl="1"/>
            <a:r>
              <a:rPr lang="en-US" dirty="0" smtClean="0"/>
              <a:t>MUST for public experiments</a:t>
            </a:r>
            <a:endParaRPr lang="en-US" dirty="0"/>
          </a:p>
          <a:p>
            <a:r>
              <a:rPr lang="en-US" dirty="0" smtClean="0"/>
              <a:t>Includes</a:t>
            </a:r>
          </a:p>
          <a:p>
            <a:pPr lvl="1"/>
            <a:r>
              <a:rPr lang="en-US" dirty="0" smtClean="0"/>
              <a:t>IANA assignment procedures</a:t>
            </a:r>
          </a:p>
          <a:p>
            <a:pPr lvl="1"/>
            <a:r>
              <a:rPr lang="en-US" dirty="0" smtClean="0"/>
              <a:t>Use procedure update</a:t>
            </a:r>
          </a:p>
          <a:p>
            <a:pPr lvl="1"/>
            <a:r>
              <a:rPr lang="en-US" dirty="0" smtClean="0"/>
              <a:t>Discussion on the benefits of different </a:t>
            </a:r>
            <a:r>
              <a:rPr lang="en-US" dirty="0" err="1" smtClean="0"/>
              <a:t>ExID</a:t>
            </a:r>
            <a:r>
              <a:rPr lang="en-US" dirty="0" smtClean="0"/>
              <a:t> </a:t>
            </a:r>
            <a:r>
              <a:rPr lang="en-US" dirty="0" smtClean="0"/>
              <a:t>lengths</a:t>
            </a:r>
          </a:p>
          <a:p>
            <a:pPr lvl="1"/>
            <a:r>
              <a:rPr lang="en-US" dirty="0" smtClean="0"/>
              <a:t>Discussion on IESG-suggested alternatives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58163A-1079-425C-B557-01F62767EEA0}" type="datetime1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USC/ISI. All rights reserved.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114D4-C425-49AA-9A73-A01D7DCC7BD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19293"/>
      </p:ext>
    </p:extLst>
  </p:cSld>
  <p:clrMapOvr>
    <a:masterClrMapping/>
  </p:clrMapOvr>
</p:sld>
</file>

<file path=ppt/theme/theme1.xml><?xml version="1.0" encoding="utf-8"?>
<a:theme xmlns:a="http://schemas.openxmlformats.org/drawingml/2006/main" name="isi-talktemplate-2012">
  <a:themeElements>
    <a:clrScheme name="Custom 19">
      <a:dk1>
        <a:srgbClr val="990000"/>
      </a:dk1>
      <a:lt1>
        <a:sysClr val="window" lastClr="FFFFFF"/>
      </a:lt1>
      <a:dk2>
        <a:srgbClr val="323232"/>
      </a:dk2>
      <a:lt2>
        <a:srgbClr val="E3DED1"/>
      </a:lt2>
      <a:accent1>
        <a:srgbClr val="FFCC00"/>
      </a:accent1>
      <a:accent2>
        <a:srgbClr val="991B1E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isi-talktemplate-2012</Template>
  <TotalTime>60</TotalTime>
  <Words>136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isi-talktemplate-2012</vt:lpstr>
      <vt:lpstr>Shared Use of TCP Experimental Options</vt:lpstr>
      <vt:lpstr>Summary</vt:lpstr>
      <vt:lpstr>Recent Changes</vt:lpstr>
    </vt:vector>
  </TitlesOfParts>
  <Company>USC/ISI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USC/ISI Templates</dc:title>
  <dc:creator>Joe Touch</dc:creator>
  <cp:lastModifiedBy>touch</cp:lastModifiedBy>
  <cp:revision>10</cp:revision>
  <dcterms:created xsi:type="dcterms:W3CDTF">2012-10-31T20:08:20Z</dcterms:created>
  <dcterms:modified xsi:type="dcterms:W3CDTF">2013-03-09T17:22:56Z</dcterms:modified>
</cp:coreProperties>
</file>