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094B6-4C59-47E7-9105-13C525C4A9A7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A678B-53D5-4CFE-9187-877852B7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A678B-53D5-4CFE-9187-877852B7E15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30425"/>
            <a:ext cx="89916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Precision Time Protocol Version 2 (PTPv2) Management Information 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3886200"/>
            <a:ext cx="7277100" cy="2362200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smtClean="0"/>
              <a:t>draft-ietf-tictoc-ptp-mib-05.txt</a:t>
            </a:r>
          </a:p>
          <a:p>
            <a:r>
              <a:rPr lang="en-GB" i="1" dirty="0" smtClean="0"/>
              <a:t>IETF 86, </a:t>
            </a:r>
            <a:r>
              <a:rPr lang="en-GB" i="1" dirty="0" err="1" smtClean="0"/>
              <a:t>Orlando</a:t>
            </a:r>
            <a:r>
              <a:rPr lang="en-GB" i="1" dirty="0" smtClean="0"/>
              <a:t>, March 2013</a:t>
            </a:r>
          </a:p>
          <a:p>
            <a:endParaRPr lang="en-US" i="1" dirty="0" smtClean="0"/>
          </a:p>
          <a:p>
            <a:r>
              <a:rPr lang="en-GB" dirty="0" smtClean="0">
                <a:solidFill>
                  <a:schemeClr val="accent1"/>
                </a:solidFill>
              </a:rPr>
              <a:t>Vinay Shankarkumar, Laurent Montini – Cisco Systems Tim Frost, Greg Dowd – </a:t>
            </a:r>
            <a:r>
              <a:rPr lang="en-GB" dirty="0" err="1" smtClean="0">
                <a:solidFill>
                  <a:schemeClr val="accent1"/>
                </a:solidFill>
              </a:rPr>
              <a:t>Symmetricom</a:t>
            </a:r>
            <a:endParaRPr lang="en-GB" dirty="0" smtClean="0">
              <a:solidFill>
                <a:schemeClr val="accent1"/>
              </a:solidFill>
            </a:endParaRPr>
          </a:p>
          <a:p>
            <a:r>
              <a:rPr lang="en-GB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of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Presents a MIB for a PTP Clock</a:t>
            </a:r>
          </a:p>
          <a:p>
            <a:pPr lvl="1"/>
            <a:r>
              <a:rPr lang="en-GB" dirty="0" smtClean="0"/>
              <a:t>Concentrates on standard PTP data elements</a:t>
            </a:r>
          </a:p>
          <a:p>
            <a:pPr lvl="1"/>
            <a:r>
              <a:rPr lang="en-GB" dirty="0" smtClean="0"/>
              <a:t>Associated information such as performance data metrics are to be covered in a separate MIB  </a:t>
            </a:r>
          </a:p>
          <a:p>
            <a:r>
              <a:rPr lang="en-US" dirty="0" smtClean="0"/>
              <a:t>PTP protocol-specific standard data sets:</a:t>
            </a:r>
          </a:p>
          <a:p>
            <a:pPr lvl="1"/>
            <a:r>
              <a:rPr lang="en-US" b="1" i="1" dirty="0" smtClean="0"/>
              <a:t>Default</a:t>
            </a:r>
            <a:r>
              <a:rPr lang="en-US" i="1" dirty="0" smtClean="0"/>
              <a:t>, </a:t>
            </a:r>
            <a:r>
              <a:rPr lang="en-US" b="1" i="1" dirty="0" smtClean="0"/>
              <a:t>Current</a:t>
            </a:r>
            <a:r>
              <a:rPr lang="en-US" i="1" dirty="0" smtClean="0"/>
              <a:t>, </a:t>
            </a:r>
            <a:r>
              <a:rPr lang="en-US" b="1" i="1" dirty="0" smtClean="0"/>
              <a:t>Parent</a:t>
            </a:r>
            <a:r>
              <a:rPr lang="en-US" i="1" dirty="0" smtClean="0"/>
              <a:t>, </a:t>
            </a:r>
            <a:r>
              <a:rPr lang="en-US" b="1" i="1" dirty="0" smtClean="0"/>
              <a:t>Time Properties,</a:t>
            </a:r>
            <a:r>
              <a:rPr lang="en-US" i="1" dirty="0" smtClean="0"/>
              <a:t> </a:t>
            </a:r>
            <a:r>
              <a:rPr lang="en-US" b="1" i="1" dirty="0" smtClean="0"/>
              <a:t>Port,</a:t>
            </a:r>
            <a:br>
              <a:rPr lang="en-US" b="1" i="1" dirty="0" smtClean="0"/>
            </a:br>
            <a:r>
              <a:rPr lang="en-US" b="1" i="1" dirty="0" smtClean="0"/>
              <a:t>TC Default </a:t>
            </a:r>
            <a:r>
              <a:rPr lang="en-US" i="1" dirty="0" smtClean="0"/>
              <a:t>and </a:t>
            </a:r>
            <a:r>
              <a:rPr lang="en-US" b="1" i="1" dirty="0" smtClean="0"/>
              <a:t>TC Port</a:t>
            </a:r>
            <a:r>
              <a:rPr lang="en-US" i="1" dirty="0" smtClean="0"/>
              <a:t> Data Sets</a:t>
            </a:r>
          </a:p>
          <a:p>
            <a:r>
              <a:rPr lang="en-GB" dirty="0" smtClean="0"/>
              <a:t>Covers all types of PTP clocks</a:t>
            </a:r>
          </a:p>
          <a:p>
            <a:pPr lvl="1"/>
            <a:r>
              <a:rPr lang="en-GB" b="1" i="1" dirty="0" smtClean="0"/>
              <a:t>ordinary</a:t>
            </a:r>
            <a:r>
              <a:rPr lang="en-GB" i="1" dirty="0" smtClean="0"/>
              <a:t>, </a:t>
            </a:r>
            <a:r>
              <a:rPr lang="en-GB" b="1" i="1" dirty="0" smtClean="0"/>
              <a:t>boundary</a:t>
            </a:r>
            <a:r>
              <a:rPr lang="en-GB" i="1" dirty="0" smtClean="0"/>
              <a:t> and </a:t>
            </a:r>
            <a:r>
              <a:rPr lang="en-GB" b="1" i="1" dirty="0" smtClean="0"/>
              <a:t>transparent</a:t>
            </a:r>
            <a:r>
              <a:rPr lang="en-GB" i="1" dirty="0" smtClean="0"/>
              <a:t> clocks</a:t>
            </a:r>
            <a:endParaRPr lang="en-US" i="1" dirty="0" smtClean="0"/>
          </a:p>
          <a:p>
            <a:r>
              <a:rPr lang="en-GB" dirty="0" smtClean="0"/>
              <a:t>Aims to create a standard method </a:t>
            </a:r>
            <a:r>
              <a:rPr lang="en-GB" smtClean="0"/>
              <a:t>for monitoring PTP </a:t>
            </a:r>
            <a:r>
              <a:rPr lang="en-GB" dirty="0" smtClean="0"/>
              <a:t>clocks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Currently at version -05, released 25 Feb 2013</a:t>
            </a:r>
          </a:p>
          <a:p>
            <a:r>
              <a:rPr lang="en-GB" dirty="0" smtClean="0"/>
              <a:t>Draft has received reviews from various people</a:t>
            </a:r>
          </a:p>
          <a:p>
            <a:pPr lvl="1"/>
            <a:r>
              <a:rPr lang="en-GB" i="1" dirty="0" smtClean="0"/>
              <a:t>-01</a:t>
            </a:r>
            <a:r>
              <a:rPr lang="en-GB" dirty="0" smtClean="0"/>
              <a:t> reviewed by Bert </a:t>
            </a:r>
            <a:r>
              <a:rPr lang="en-GB" dirty="0" err="1" smtClean="0"/>
              <a:t>Wijnen</a:t>
            </a:r>
            <a:endParaRPr lang="en-GB" dirty="0" smtClean="0"/>
          </a:p>
          <a:p>
            <a:pPr lvl="1"/>
            <a:r>
              <a:rPr lang="en-GB" i="1" dirty="0" smtClean="0"/>
              <a:t>-02</a:t>
            </a:r>
            <a:r>
              <a:rPr lang="en-GB" dirty="0" smtClean="0"/>
              <a:t> reviewed by Andy </a:t>
            </a:r>
            <a:r>
              <a:rPr lang="en-GB" dirty="0" err="1" smtClean="0"/>
              <a:t>Bierman</a:t>
            </a:r>
            <a:endParaRPr lang="en-GB" dirty="0" smtClean="0"/>
          </a:p>
          <a:p>
            <a:pPr lvl="1"/>
            <a:r>
              <a:rPr lang="en-GB" i="1" dirty="0" smtClean="0"/>
              <a:t>-03</a:t>
            </a:r>
            <a:r>
              <a:rPr lang="en-GB" dirty="0" smtClean="0"/>
              <a:t> reviewed by </a:t>
            </a:r>
            <a:r>
              <a:rPr lang="en-GB" dirty="0" err="1" smtClean="0"/>
              <a:t>Alun</a:t>
            </a:r>
            <a:r>
              <a:rPr lang="en-GB" dirty="0" smtClean="0"/>
              <a:t> </a:t>
            </a:r>
            <a:r>
              <a:rPr lang="en-GB" dirty="0" err="1" smtClean="0"/>
              <a:t>Luchuk</a:t>
            </a:r>
            <a:r>
              <a:rPr lang="en-GB" dirty="0" smtClean="0"/>
              <a:t> and Kevin Gross</a:t>
            </a:r>
          </a:p>
          <a:p>
            <a:r>
              <a:rPr lang="en-GB" dirty="0" smtClean="0"/>
              <a:t>Changes from version </a:t>
            </a:r>
            <a:r>
              <a:rPr lang="en-GB" i="1" dirty="0" smtClean="0"/>
              <a:t>-03</a:t>
            </a:r>
            <a:r>
              <a:rPr lang="en-GB" dirty="0" smtClean="0"/>
              <a:t> (presented at last meeting):</a:t>
            </a:r>
          </a:p>
          <a:p>
            <a:pPr lvl="1"/>
            <a:r>
              <a:rPr lang="en-US" dirty="0" smtClean="0"/>
              <a:t>Use of '</a:t>
            </a:r>
            <a:r>
              <a:rPr lang="en-US" dirty="0" err="1" smtClean="0"/>
              <a:t>AutonomousType</a:t>
            </a:r>
            <a:r>
              <a:rPr lang="en-US" dirty="0" smtClean="0"/>
              <a:t>' import</a:t>
            </a:r>
          </a:p>
          <a:p>
            <a:pPr lvl="1"/>
            <a:r>
              <a:rPr lang="en-US" dirty="0" smtClean="0"/>
              <a:t>Use of </a:t>
            </a:r>
            <a:r>
              <a:rPr lang="en-US" dirty="0" err="1" smtClean="0"/>
              <a:t>ptpbasewellKnownTransportTypes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smtClean="0"/>
              <a:t>ptpbasewellKnownEncapsulationTypes</a:t>
            </a:r>
            <a:endParaRPr lang="en-US" dirty="0" smtClean="0"/>
          </a:p>
          <a:p>
            <a:pPr lvl="1"/>
            <a:r>
              <a:rPr lang="en-GB" dirty="0" smtClean="0"/>
              <a:t>Changed some types from Integer32 to use defined textual conventions</a:t>
            </a:r>
          </a:p>
          <a:p>
            <a:pPr lvl="1"/>
            <a:r>
              <a:rPr lang="en-US" dirty="0" smtClean="0"/>
              <a:t>Various minor changes to descriptive text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Decided to keep MIB read-only</a:t>
            </a:r>
          </a:p>
          <a:p>
            <a:pPr lvl="1"/>
            <a:r>
              <a:rPr lang="en-US" dirty="0" smtClean="0"/>
              <a:t>Suggested at ISPCS and IETF85 to make it read-write</a:t>
            </a:r>
          </a:p>
          <a:p>
            <a:pPr lvl="1"/>
            <a:r>
              <a:rPr lang="en-US" dirty="0" smtClean="0"/>
              <a:t>Design team consensus is to release this as read-only</a:t>
            </a:r>
          </a:p>
          <a:p>
            <a:pPr lvl="1"/>
            <a:r>
              <a:rPr lang="en-US" dirty="0" smtClean="0"/>
              <a:t>A read-write version could follow if sufficient demand</a:t>
            </a:r>
          </a:p>
          <a:p>
            <a:r>
              <a:rPr lang="en-GB" dirty="0" smtClean="0"/>
              <a:t>IEEE is proposing a new PAR for IEEE1588</a:t>
            </a:r>
          </a:p>
          <a:p>
            <a:pPr lvl="1"/>
            <a:r>
              <a:rPr lang="en-GB" dirty="0" smtClean="0"/>
              <a:t>MIB could become part of the work plan</a:t>
            </a:r>
          </a:p>
          <a:p>
            <a:pPr lvl="1"/>
            <a:r>
              <a:rPr lang="en-GB" dirty="0" smtClean="0"/>
              <a:t>Important for IETF to propose a finished work.</a:t>
            </a:r>
          </a:p>
          <a:p>
            <a:r>
              <a:rPr lang="en-GB" dirty="0" smtClean="0"/>
              <a:t>Design team consensus that the MIB is now stable, and no further changes planned*</a:t>
            </a:r>
          </a:p>
          <a:p>
            <a:r>
              <a:rPr lang="en-GB" dirty="0" smtClean="0"/>
              <a:t>Alan </a:t>
            </a:r>
            <a:r>
              <a:rPr lang="en-GB" dirty="0" err="1" smtClean="0"/>
              <a:t>Luchuk</a:t>
            </a:r>
            <a:r>
              <a:rPr lang="en-GB" dirty="0" smtClean="0"/>
              <a:t> </a:t>
            </a:r>
            <a:r>
              <a:rPr lang="en-GB" i="1" dirty="0" smtClean="0"/>
              <a:t>(SNMP Research)</a:t>
            </a:r>
            <a:r>
              <a:rPr lang="en-GB" dirty="0" smtClean="0"/>
              <a:t> has created an SNMP agent for the MIB, to help people evaluate it</a:t>
            </a:r>
          </a:p>
          <a:p>
            <a:r>
              <a:rPr lang="en-GB" b="1" i="1" dirty="0" smtClean="0"/>
              <a:t>Last call requested on the current version of the draft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0855" y="6519446"/>
            <a:ext cx="3262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*apart from a couple of known typos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273</Words>
  <Application>Microsoft Office PowerPoint</Application>
  <PresentationFormat>On-screen Show (4:3)</PresentationFormat>
  <Paragraphs>39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Precision Time Protocol Version 2 (PTPv2) Management Information Base</vt:lpstr>
      <vt:lpstr>Overview of Draft</vt:lpstr>
      <vt:lpstr>Current Status</vt:lpstr>
      <vt:lpstr>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Packet-Based Synchronization</dc:title>
  <dc:creator>Tim Frost</dc:creator>
  <cp:lastModifiedBy>symmuser</cp:lastModifiedBy>
  <cp:revision>25</cp:revision>
  <dcterms:created xsi:type="dcterms:W3CDTF">2006-08-16T00:00:00Z</dcterms:created>
  <dcterms:modified xsi:type="dcterms:W3CDTF">2013-03-08T22:46:26Z</dcterms:modified>
</cp:coreProperties>
</file>