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62" r:id="rId9"/>
    <p:sldId id="270" r:id="rId10"/>
    <p:sldId id="263" r:id="rId11"/>
    <p:sldId id="271" r:id="rId12"/>
    <p:sldId id="273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328985-36E4-4B0B-AB72-34EFC9C0CBE0}" type="datetimeFigureOut">
              <a:rPr lang="en-IN" smtClean="0"/>
              <a:t>10-03-2013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253D40-F1FF-4E5E-9AD6-A5D42111832A}" type="slidenum">
              <a:rPr lang="en-IN" smtClean="0"/>
              <a:t>‹#›</a:t>
            </a:fld>
            <a:endParaRPr lang="en-I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53D40-F1FF-4E5E-9AD6-A5D42111832A}" type="slidenum">
              <a:rPr lang="en-IN" smtClean="0"/>
              <a:t>1</a:t>
            </a:fld>
            <a:endParaRPr lang="en-IN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53D40-F1FF-4E5E-9AD6-A5D42111832A}" type="slidenum">
              <a:rPr lang="en-IN" smtClean="0"/>
              <a:t>10</a:t>
            </a:fld>
            <a:endParaRPr lang="en-IN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53D40-F1FF-4E5E-9AD6-A5D42111832A}" type="slidenum">
              <a:rPr lang="en-IN" smtClean="0"/>
              <a:t>11</a:t>
            </a:fld>
            <a:endParaRPr lang="en-IN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53D40-F1FF-4E5E-9AD6-A5D42111832A}" type="slidenum">
              <a:rPr lang="en-IN" smtClean="0"/>
              <a:t>12</a:t>
            </a:fld>
            <a:endParaRPr lang="en-IN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53D40-F1FF-4E5E-9AD6-A5D42111832A}" type="slidenum">
              <a:rPr lang="en-IN" smtClean="0"/>
              <a:t>13</a:t>
            </a:fld>
            <a:endParaRPr lang="en-IN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53D40-F1FF-4E5E-9AD6-A5D42111832A}" type="slidenum">
              <a:rPr lang="en-IN" smtClean="0"/>
              <a:t>14</a:t>
            </a:fld>
            <a:endParaRPr lang="en-IN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53D40-F1FF-4E5E-9AD6-A5D42111832A}" type="slidenum">
              <a:rPr lang="en-IN" smtClean="0"/>
              <a:t>15</a:t>
            </a:fld>
            <a:endParaRPr lang="en-I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53D40-F1FF-4E5E-9AD6-A5D42111832A}" type="slidenum">
              <a:rPr lang="en-IN" smtClean="0"/>
              <a:t>2</a:t>
            </a:fld>
            <a:endParaRPr lang="en-I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53D40-F1FF-4E5E-9AD6-A5D42111832A}" type="slidenum">
              <a:rPr lang="en-IN" smtClean="0"/>
              <a:t>3</a:t>
            </a:fld>
            <a:endParaRPr lang="en-I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53D40-F1FF-4E5E-9AD6-A5D42111832A}" type="slidenum">
              <a:rPr lang="en-IN" smtClean="0"/>
              <a:t>4</a:t>
            </a:fld>
            <a:endParaRPr lang="en-I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53D40-F1FF-4E5E-9AD6-A5D42111832A}" type="slidenum">
              <a:rPr lang="en-IN" smtClean="0"/>
              <a:t>5</a:t>
            </a:fld>
            <a:endParaRPr lang="en-I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53D40-F1FF-4E5E-9AD6-A5D42111832A}" type="slidenum">
              <a:rPr lang="en-IN" smtClean="0"/>
              <a:t>6</a:t>
            </a:fld>
            <a:endParaRPr lang="en-IN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53D40-F1FF-4E5E-9AD6-A5D42111832A}" type="slidenum">
              <a:rPr lang="en-IN" smtClean="0"/>
              <a:t>7</a:t>
            </a:fld>
            <a:endParaRPr lang="en-IN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53D40-F1FF-4E5E-9AD6-A5D42111832A}" type="slidenum">
              <a:rPr lang="en-IN" smtClean="0"/>
              <a:t>8</a:t>
            </a:fld>
            <a:endParaRPr lang="en-IN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53D40-F1FF-4E5E-9AD6-A5D42111832A}" type="slidenum">
              <a:rPr lang="en-IN" smtClean="0"/>
              <a:t>9</a:t>
            </a:fld>
            <a:endParaRPr lang="en-I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Mitigating spoofing and replay attacks in MPLS-VPNs using label-hopping with TicToc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Shankar Raman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Balaji Venkat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Gaurav Raina</a:t>
            </a:r>
            <a:endParaRPr lang="en-IN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Plane Algorithm for PEfa</a:t>
            </a:r>
            <a:endParaRPr lang="en-IN" dirty="0"/>
          </a:p>
        </p:txBody>
      </p:sp>
      <p:pic>
        <p:nvPicPr>
          <p:cNvPr id="81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173466"/>
            <a:ext cx="7391400" cy="5455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Plane Algorithm for PEne</a:t>
            </a:r>
            <a:endParaRPr lang="en-IN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157956"/>
            <a:ext cx="8229600" cy="5471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Avoiding replay attacks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Exchange the seed</a:t>
            </a:r>
          </a:p>
          <a:p>
            <a:r>
              <a:rPr lang="en-US" dirty="0" smtClean="0"/>
              <a:t>Use Pseudo Random Number Generation algorithm</a:t>
            </a:r>
          </a:p>
          <a:p>
            <a:r>
              <a:rPr lang="en-US" dirty="0" smtClean="0"/>
              <a:t>Use the Random Number generated to choose the labels at various time slices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and Implementation</a:t>
            </a:r>
            <a:endParaRPr lang="en-IN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670670"/>
            <a:ext cx="7930177" cy="4806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IN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600200"/>
            <a:ext cx="83236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IN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752600"/>
            <a:ext cx="8546318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MPLS VPN Security Issues</a:t>
            </a:r>
            <a:endParaRPr lang="en-IN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98104"/>
            <a:ext cx="8248455" cy="472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 Configuration</a:t>
            </a:r>
            <a:endParaRPr lang="en-IN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396027"/>
            <a:ext cx="8305800" cy="5139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 Control Plane Exchange</a:t>
            </a:r>
            <a:endParaRPr lang="en-IN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752600"/>
            <a:ext cx="834732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Label hopping applied to data plane</a:t>
            </a:r>
            <a:endParaRPr lang="en-IN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523999"/>
            <a:ext cx="8077200" cy="2813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4419600"/>
            <a:ext cx="7391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5715000"/>
            <a:ext cx="5861639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Tic-Toc based Scheme</a:t>
            </a:r>
            <a:endParaRPr lang="en-IN" dirty="0"/>
          </a:p>
        </p:txBody>
      </p:sp>
      <p:pic>
        <p:nvPicPr>
          <p:cNvPr id="921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9353" y="1981200"/>
            <a:ext cx="8584647" cy="1941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plane algorithms for PEne</a:t>
            </a:r>
            <a:endParaRPr lang="en-IN" dirty="0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2954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plane algorithms for PEfa</a:t>
            </a:r>
            <a:endParaRPr lang="en-IN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4179" y="2057400"/>
            <a:ext cx="8348967" cy="3733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105</Words>
  <Application>Microsoft Office PowerPoint</Application>
  <PresentationFormat>On-screen Show (4:3)</PresentationFormat>
  <Paragraphs>37</Paragraphs>
  <Slides>15</Slides>
  <Notes>15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Mitigating spoofing and replay attacks in MPLS-VPNs using label-hopping with TicToc</vt:lpstr>
      <vt:lpstr>Outline</vt:lpstr>
      <vt:lpstr>MPLS VPN Security Issues</vt:lpstr>
      <vt:lpstr>Router Configuration</vt:lpstr>
      <vt:lpstr>Secure Control Plane Exchange</vt:lpstr>
      <vt:lpstr>Label hopping applied to data plane</vt:lpstr>
      <vt:lpstr>Tic-Toc based Scheme</vt:lpstr>
      <vt:lpstr>Control plane algorithms for PEne</vt:lpstr>
      <vt:lpstr>Control plane algorithms for PEfa</vt:lpstr>
      <vt:lpstr>Data Plane Algorithm for PEfa</vt:lpstr>
      <vt:lpstr>Data Plane Algorithm for PEne</vt:lpstr>
      <vt:lpstr>Avoiding replay attacks</vt:lpstr>
      <vt:lpstr>Simulation and Implementation</vt:lpstr>
      <vt:lpstr>Conclusion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Mitigating spoofing and replay attacks in MPLS-VPNs using label-hopping with TicToc</dc:title>
  <dc:creator>mjsraman</dc:creator>
  <cp:lastModifiedBy>mjsraman</cp:lastModifiedBy>
  <cp:revision>8</cp:revision>
  <dcterms:created xsi:type="dcterms:W3CDTF">2006-08-16T00:00:00Z</dcterms:created>
  <dcterms:modified xsi:type="dcterms:W3CDTF">2013-03-11T01:13:16Z</dcterms:modified>
</cp:coreProperties>
</file>