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1" d="100"/>
          <a:sy n="121" d="100"/>
        </p:scale>
        <p:origin x="-42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9A25C-4271-674B-ABF0-B6A2B97AC38F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5E442-D216-EC41-9C68-89A63D2810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TRILL </a:t>
            </a:r>
            <a:r>
              <a:rPr lang="en-US" dirty="0" err="1" smtClean="0"/>
              <a:t>Recharter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Erik </a:t>
            </a:r>
            <a:r>
              <a:rPr lang="en-US" dirty="0" err="1" smtClean="0"/>
              <a:t>Nordmark</a:t>
            </a:r>
            <a:endParaRPr lang="en-US" dirty="0" smtClean="0"/>
          </a:p>
          <a:p>
            <a:r>
              <a:rPr lang="en-US" dirty="0" smtClean="0"/>
              <a:t>Donald Eastlake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Charter text is getting long in the tooth</a:t>
            </a:r>
          </a:p>
          <a:p>
            <a:pPr lvl="1"/>
            <a:r>
              <a:rPr lang="en-US" dirty="0" smtClean="0"/>
              <a:t>We’ve only updated the milestones</a:t>
            </a:r>
          </a:p>
          <a:p>
            <a:r>
              <a:rPr lang="en-US" dirty="0" smtClean="0"/>
              <a:t>Proposed charter shared with </a:t>
            </a:r>
            <a:r>
              <a:rPr lang="en-US" dirty="0" err="1" smtClean="0"/>
              <a:t>ADs</a:t>
            </a:r>
            <a:r>
              <a:rPr lang="en-US" dirty="0" smtClean="0"/>
              <a:t> and WG</a:t>
            </a:r>
          </a:p>
          <a:p>
            <a:r>
              <a:rPr lang="en-US" dirty="0" smtClean="0"/>
              <a:t>Looking for feedback (here or on the list)</a:t>
            </a:r>
          </a:p>
          <a:p>
            <a:pPr lvl="1"/>
            <a:r>
              <a:rPr lang="en-US" dirty="0" smtClean="0"/>
              <a:t>Missing items? Unneeded items?</a:t>
            </a:r>
          </a:p>
          <a:p>
            <a:pPr lvl="1"/>
            <a:r>
              <a:rPr lang="en-US" dirty="0" smtClean="0"/>
              <a:t>Who will work on what items? Review docs?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The TRILL WG has specified a solution for transparent</a:t>
            </a:r>
          </a:p>
          <a:p>
            <a:pPr>
              <a:buNone/>
            </a:pPr>
            <a:r>
              <a:rPr lang="en-US" dirty="0" smtClean="0"/>
              <a:t>multi-destination and </a:t>
            </a:r>
            <a:r>
              <a:rPr lang="en-US" dirty="0" err="1" smtClean="0"/>
              <a:t>unicast</a:t>
            </a:r>
            <a:r>
              <a:rPr lang="en-US" dirty="0" smtClean="0"/>
              <a:t> shortest-path frame routing in multi-hop</a:t>
            </a:r>
          </a:p>
          <a:p>
            <a:pPr>
              <a:buNone/>
            </a:pPr>
            <a:r>
              <a:rPr lang="en-US" dirty="0" smtClean="0"/>
              <a:t>networks with arbitrary topology. End stations, including Layer 3</a:t>
            </a:r>
          </a:p>
          <a:p>
            <a:pPr>
              <a:buNone/>
            </a:pPr>
            <a:r>
              <a:rPr lang="en-US" dirty="0" smtClean="0"/>
              <a:t>routers, are connected to TRILL switches through IEEE 802.1-compliant</a:t>
            </a:r>
          </a:p>
          <a:p>
            <a:pPr>
              <a:buNone/>
            </a:pPr>
            <a:r>
              <a:rPr lang="en-US" dirty="0" smtClean="0"/>
              <a:t>Ethernet. TRILL switches may be interconnected with multi-access or</a:t>
            </a:r>
          </a:p>
          <a:p>
            <a:pPr>
              <a:buNone/>
            </a:pPr>
            <a:r>
              <a:rPr lang="en-US" dirty="0" smtClean="0"/>
              <a:t>point-to-point links of arbitrary technology.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 current work of the working group is around operational support</a:t>
            </a:r>
          </a:p>
          <a:p>
            <a:pPr>
              <a:buNone/>
            </a:pPr>
            <a:r>
              <a:rPr lang="en-US" dirty="0" smtClean="0"/>
              <a:t>and additional extensions and optimizations of TRILL for the</a:t>
            </a:r>
          </a:p>
          <a:p>
            <a:pPr>
              <a:buNone/>
            </a:pPr>
            <a:r>
              <a:rPr lang="en-US" dirty="0" smtClean="0"/>
              <a:t>properties of the networks on which it is deployed. The TRILL WG may</a:t>
            </a:r>
          </a:p>
          <a:p>
            <a:pPr>
              <a:buNone/>
            </a:pPr>
            <a:r>
              <a:rPr lang="en-US" dirty="0" smtClean="0"/>
              <a:t>also produce corrections, clarifications, and updates of existing</a:t>
            </a:r>
          </a:p>
          <a:p>
            <a:pPr>
              <a:buNone/>
            </a:pPr>
            <a:r>
              <a:rPr lang="en-US" dirty="0" smtClean="0"/>
              <a:t>TRILL </a:t>
            </a:r>
            <a:r>
              <a:rPr lang="en-US" dirty="0" err="1" smtClean="0"/>
              <a:t>RFCs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items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(1) Specify the handling of Operations, Administration, and</a:t>
            </a:r>
          </a:p>
          <a:p>
            <a:pPr>
              <a:buNone/>
            </a:pPr>
            <a:r>
              <a:rPr lang="en-US" dirty="0" smtClean="0"/>
              <a:t>Maintenance (OAM) in networks using TRILL taking into consideration</a:t>
            </a:r>
          </a:p>
          <a:p>
            <a:pPr>
              <a:buNone/>
            </a:pPr>
            <a:r>
              <a:rPr lang="en-US" dirty="0" smtClean="0"/>
              <a:t>existing OAM mechanisms that might apply to TRILL.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(2) Active-Active connection at the edge of a TRILL campus.</a:t>
            </a:r>
          </a:p>
          <a:p>
            <a:pPr>
              <a:buNone/>
            </a:pPr>
            <a:r>
              <a:rPr lang="en-US" dirty="0" smtClean="0"/>
              <a:t>(draft-</a:t>
            </a:r>
            <a:r>
              <a:rPr lang="en-US" dirty="0" err="1" smtClean="0"/>
              <a:t>ietf-trill-cmt</a:t>
            </a:r>
            <a:r>
              <a:rPr lang="en-US" dirty="0" smtClean="0"/>
              <a:t>, draft-</a:t>
            </a:r>
            <a:r>
              <a:rPr lang="en-US" dirty="0" err="1" smtClean="0"/>
              <a:t>hu-trill-pseudonode-nickname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(3) Development, within the TRILL protocol context, of requirements</a:t>
            </a:r>
          </a:p>
          <a:p>
            <a:pPr>
              <a:buNone/>
            </a:pPr>
            <a:r>
              <a:rPr lang="en-US" dirty="0" smtClean="0"/>
              <a:t>and specifications for broadcast/multicast (multi-destination) frame</a:t>
            </a:r>
          </a:p>
          <a:p>
            <a:pPr>
              <a:buNone/>
            </a:pPr>
            <a:r>
              <a:rPr lang="en-US" dirty="0" smtClean="0"/>
              <a:t>reduction, for example ARP/ND (Neighbor Discovery) reduction through</a:t>
            </a:r>
          </a:p>
          <a:p>
            <a:pPr>
              <a:buNone/>
            </a:pPr>
            <a:r>
              <a:rPr lang="en-US" dirty="0" smtClean="0"/>
              <a:t>use of the TRILL ESADI protocol.</a:t>
            </a:r>
          </a:p>
          <a:p>
            <a:pPr>
              <a:buNone/>
            </a:pPr>
            <a:r>
              <a:rPr lang="en-US" dirty="0" smtClean="0"/>
              <a:t>(draft-</a:t>
            </a:r>
            <a:r>
              <a:rPr lang="en-US" dirty="0" err="1" smtClean="0"/>
              <a:t>ietf</a:t>
            </a:r>
            <a:r>
              <a:rPr lang="en-US" dirty="0" smtClean="0"/>
              <a:t>-trill-directory-framework, draft-</a:t>
            </a:r>
            <a:r>
              <a:rPr lang="en-US" dirty="0" err="1" smtClean="0"/>
              <a:t>ietf-trill-esadi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(4) Support of IP links between TRILL switches, for example to connect</a:t>
            </a:r>
          </a:p>
          <a:p>
            <a:pPr>
              <a:buNone/>
            </a:pPr>
            <a:r>
              <a:rPr lang="en-US" dirty="0" smtClean="0"/>
              <a:t>branch office TRILL switches to a central campus over the Internet.</a:t>
            </a:r>
          </a:p>
          <a:p>
            <a:pPr>
              <a:buNone/>
            </a:pPr>
            <a:r>
              <a:rPr lang="en-US" dirty="0" smtClean="0"/>
              <a:t>(draft-</a:t>
            </a:r>
            <a:r>
              <a:rPr lang="en-US" dirty="0" err="1" smtClean="0"/>
              <a:t>mrw-trill-over-ip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items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(5) Support in TRILL for the IS-IS multi-level routing feature to</a:t>
            </a:r>
          </a:p>
          <a:p>
            <a:pPr>
              <a:buNone/>
            </a:pPr>
            <a:r>
              <a:rPr lang="en-US" dirty="0" smtClean="0"/>
              <a:t>improve scaling and the multi-topology routing feature to use</a:t>
            </a:r>
          </a:p>
          <a:p>
            <a:pPr>
              <a:buNone/>
            </a:pPr>
            <a:r>
              <a:rPr lang="en-US" dirty="0" smtClean="0"/>
              <a:t>different topologies on different classes or types of traffic.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(6) Specification of a reduced TRILL control plane for error isolation</a:t>
            </a:r>
          </a:p>
          <a:p>
            <a:pPr>
              <a:buNone/>
            </a:pPr>
            <a:r>
              <a:rPr lang="en-US" dirty="0" smtClean="0"/>
              <a:t>and interconnection between affiliated campuses under common</a:t>
            </a:r>
          </a:p>
          <a:p>
            <a:pPr>
              <a:buNone/>
            </a:pPr>
            <a:r>
              <a:rPr lang="en-US" dirty="0" smtClean="0"/>
              <a:t>management.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(7) Analyze the use of IS-IS security in TRILL and determine if any</a:t>
            </a:r>
          </a:p>
          <a:p>
            <a:pPr>
              <a:buNone/>
            </a:pPr>
            <a:r>
              <a:rPr lang="en-US" dirty="0" smtClean="0"/>
              <a:t>work is needed to accommodate any specific TRILL control or data</a:t>
            </a:r>
          </a:p>
          <a:p>
            <a:pPr>
              <a:buNone/>
            </a:pPr>
            <a:r>
              <a:rPr lang="en-US" dirty="0" smtClean="0"/>
              <a:t>planes security leveraging IS-IS security.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(8) Publish an interoperability and implementation report for TRILL</a:t>
            </a:r>
          </a:p>
          <a:p>
            <a:pPr>
              <a:buNone/>
            </a:pPr>
            <a:r>
              <a:rPr lang="en-US" dirty="0" smtClean="0"/>
              <a:t>as an Informational RFC.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charter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TRILL WG will continue to work with other IETF working groups such as the ISIS WG, and SDO groups such as IEEE 802.1 through established inter-WG relationships and SDO liaison processes, including early and WG last call review by the ISIS WG of documents extending IS-IS routing.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523</Words>
  <Application>Microsoft Macintosh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TRILL Recharter</vt:lpstr>
      <vt:lpstr>Status</vt:lpstr>
      <vt:lpstr>Intro Text</vt:lpstr>
      <vt:lpstr>Work items (1/2)</vt:lpstr>
      <vt:lpstr>Work items (2/2)</vt:lpstr>
      <vt:lpstr>More charter text</vt:lpstr>
    </vt:vector>
  </TitlesOfParts>
  <Company>Cisco 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TRILL Recharter</dc:title>
  <dc:creator>Erik Nordmark</dc:creator>
  <cp:lastModifiedBy>Erik Nordmark</cp:lastModifiedBy>
  <cp:revision>1</cp:revision>
  <dcterms:created xsi:type="dcterms:W3CDTF">2013-03-12T18:18:09Z</dcterms:created>
  <dcterms:modified xsi:type="dcterms:W3CDTF">2013-03-12T18:28:54Z</dcterms:modified>
</cp:coreProperties>
</file>