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A78A-910E-494C-99FA-CDA8A3BD86E4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59F60-BA61-4175-94CC-3F3B686F7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763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A78A-910E-494C-99FA-CDA8A3BD86E4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59F60-BA61-4175-94CC-3F3B686F7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30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A78A-910E-494C-99FA-CDA8A3BD86E4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59F60-BA61-4175-94CC-3F3B686F7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970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A78A-910E-494C-99FA-CDA8A3BD86E4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59F60-BA61-4175-94CC-3F3B686F7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869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A78A-910E-494C-99FA-CDA8A3BD86E4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59F60-BA61-4175-94CC-3F3B686F7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758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A78A-910E-494C-99FA-CDA8A3BD86E4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59F60-BA61-4175-94CC-3F3B686F7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34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A78A-910E-494C-99FA-CDA8A3BD86E4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59F60-BA61-4175-94CC-3F3B686F7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099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A78A-910E-494C-99FA-CDA8A3BD86E4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59F60-BA61-4175-94CC-3F3B686F7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183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A78A-910E-494C-99FA-CDA8A3BD86E4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59F60-BA61-4175-94CC-3F3B686F7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668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A78A-910E-494C-99FA-CDA8A3BD86E4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59F60-BA61-4175-94CC-3F3B686F7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31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A78A-910E-494C-99FA-CDA8A3BD86E4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559F60-BA61-4175-94CC-3F3B686F7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022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A78A-910E-494C-99FA-CDA8A3BD86E4}" type="datetimeFigureOut">
              <a:rPr lang="en-US" smtClean="0"/>
              <a:t>3/11/2013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59F60-BA61-4175-94CC-3F3B686F7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817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tsv-area@ietf.or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Active Queue Management (AQM) </a:t>
            </a:r>
            <a:r>
              <a:rPr lang="en-US" dirty="0" smtClean="0"/>
              <a:t>in the IETF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IETF </a:t>
            </a:r>
            <a:r>
              <a:rPr lang="en-US" dirty="0" smtClean="0"/>
              <a:t>86 - TSVAREA</a:t>
            </a:r>
            <a:endParaRPr lang="en-US" dirty="0" smtClean="0"/>
          </a:p>
          <a:p>
            <a:r>
              <a:rPr lang="en-US" dirty="0" smtClean="0"/>
              <a:t>Orlando, Florida</a:t>
            </a:r>
          </a:p>
          <a:p>
            <a:r>
              <a:rPr lang="en-US" dirty="0" smtClean="0"/>
              <a:t>March 13,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170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late 2012, the TSV ADs asked the TSVAREA list (</a:t>
            </a:r>
            <a:r>
              <a:rPr lang="en-US" dirty="0" smtClean="0">
                <a:hlinkClick r:id="rId2"/>
              </a:rPr>
              <a:t>tsv-area@ietf.org</a:t>
            </a:r>
            <a:r>
              <a:rPr lang="en-US" dirty="0" smtClean="0"/>
              <a:t>) for some feedback on possible AQM work in the IETF</a:t>
            </a:r>
          </a:p>
          <a:p>
            <a:endParaRPr lang="en-US" dirty="0" smtClean="0"/>
          </a:p>
          <a:p>
            <a:r>
              <a:rPr lang="en-US" dirty="0" smtClean="0"/>
              <a:t>We got some feedback  (THANKS!)</a:t>
            </a:r>
          </a:p>
          <a:p>
            <a:endParaRPr lang="en-US" dirty="0"/>
          </a:p>
          <a:p>
            <a:r>
              <a:rPr lang="en-US" dirty="0" smtClean="0"/>
              <a:t>This presentation summarizes what we think we heard, and asks for more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639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Buffers exist, some possibly large</a:t>
            </a:r>
          </a:p>
          <a:p>
            <a:endParaRPr lang="en-US" dirty="0" smtClean="0"/>
          </a:p>
          <a:p>
            <a:r>
              <a:rPr lang="en-US" dirty="0" smtClean="0"/>
              <a:t>AQMs </a:t>
            </a:r>
            <a:r>
              <a:rPr lang="en-US" dirty="0" smtClean="0"/>
              <a:t>can improve performance for traffic hitting a </a:t>
            </a:r>
            <a:r>
              <a:rPr lang="en-US" dirty="0" smtClean="0"/>
              <a:t>bottleneck, especially real-time interactive traffic competing with loss-based traffic</a:t>
            </a:r>
          </a:p>
          <a:p>
            <a:endParaRPr lang="en-US" dirty="0" smtClean="0"/>
          </a:p>
          <a:p>
            <a:r>
              <a:rPr lang="en-US" dirty="0" smtClean="0"/>
              <a:t>Recent AQM proposals:</a:t>
            </a:r>
          </a:p>
          <a:p>
            <a:pPr lvl="1"/>
            <a:r>
              <a:rPr lang="en-US" dirty="0" err="1" smtClean="0"/>
              <a:t>CoDel</a:t>
            </a:r>
            <a:r>
              <a:rPr lang="en-US" dirty="0" smtClean="0"/>
              <a:t>: draft-</a:t>
            </a:r>
            <a:r>
              <a:rPr lang="en-US" dirty="0" err="1" smtClean="0"/>
              <a:t>nichols</a:t>
            </a:r>
            <a:r>
              <a:rPr lang="en-US" dirty="0" smtClean="0"/>
              <a:t>-</a:t>
            </a:r>
            <a:r>
              <a:rPr lang="en-US" dirty="0" err="1" smtClean="0"/>
              <a:t>tsvwg-codel</a:t>
            </a:r>
            <a:endParaRPr lang="en-US" dirty="0" smtClean="0"/>
          </a:p>
          <a:p>
            <a:pPr lvl="1"/>
            <a:r>
              <a:rPr lang="en-US" dirty="0" smtClean="0"/>
              <a:t>PIE: </a:t>
            </a:r>
            <a:r>
              <a:rPr lang="en-US" dirty="0" smtClean="0"/>
              <a:t>draft-pan-</a:t>
            </a:r>
            <a:r>
              <a:rPr lang="en-US" dirty="0" err="1" smtClean="0"/>
              <a:t>tsvwg</a:t>
            </a:r>
            <a:r>
              <a:rPr lang="en-US" dirty="0" smtClean="0"/>
              <a:t>-pie</a:t>
            </a:r>
          </a:p>
          <a:p>
            <a:pPr lvl="1"/>
            <a:endParaRPr lang="en-US" dirty="0"/>
          </a:p>
          <a:p>
            <a:r>
              <a:rPr lang="en-US" dirty="0" smtClean="0"/>
              <a:t>Recent TSV AQM work:</a:t>
            </a:r>
          </a:p>
          <a:p>
            <a:pPr lvl="1"/>
            <a:r>
              <a:rPr lang="en-US" dirty="0" smtClean="0"/>
              <a:t>draft-</a:t>
            </a:r>
            <a:r>
              <a:rPr lang="en-US" dirty="0" err="1" smtClean="0"/>
              <a:t>ietf</a:t>
            </a:r>
            <a:r>
              <a:rPr lang="en-US" dirty="0" smtClean="0"/>
              <a:t>-</a:t>
            </a:r>
            <a:r>
              <a:rPr lang="en-US" dirty="0" err="1" smtClean="0"/>
              <a:t>tsvwg</a:t>
            </a:r>
            <a:r>
              <a:rPr lang="en-US" dirty="0" smtClean="0"/>
              <a:t>-byte-</a:t>
            </a:r>
            <a:r>
              <a:rPr lang="en-US" dirty="0" err="1" smtClean="0"/>
              <a:t>pkt</a:t>
            </a:r>
            <a:r>
              <a:rPr lang="en-US" dirty="0" smtClean="0"/>
              <a:t>-congest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But AQMs are not exactly protocols, and general AQM work may not be clearly in-scope for existing WGs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193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Should we have a WG?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371600"/>
            <a:ext cx="8229600" cy="373380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depends on:</a:t>
            </a:r>
          </a:p>
          <a:p>
            <a:pPr lvl="1"/>
            <a:r>
              <a:rPr lang="en-US" dirty="0" smtClean="0"/>
              <a:t>If there’s energy to do “something”</a:t>
            </a:r>
          </a:p>
          <a:p>
            <a:pPr lvl="1"/>
            <a:r>
              <a:rPr lang="en-US" dirty="0" smtClean="0"/>
              <a:t>Where “something” means either BCPs or Proposed Standards</a:t>
            </a:r>
          </a:p>
          <a:p>
            <a:pPr lvl="2"/>
            <a:r>
              <a:rPr lang="en-US" dirty="0" smtClean="0"/>
              <a:t>Multiple existing paths exist to do Informational/Experimental documents if there isn’t this level of confidence and support for ideas (ICCRG, AD-Sponsored, Independent Stream)</a:t>
            </a:r>
          </a:p>
          <a:p>
            <a:pPr lvl="2"/>
            <a:endParaRPr lang="en-US" dirty="0"/>
          </a:p>
          <a:p>
            <a:r>
              <a:rPr lang="en-US" dirty="0" smtClean="0"/>
              <a:t>Assume if there’s anything worth doing, that it’s too much to bolt onto TSVWG’s charter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29738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Should we have a WG?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371600"/>
            <a:ext cx="8229600" cy="373380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depends on:</a:t>
            </a:r>
          </a:p>
          <a:p>
            <a:pPr lvl="1"/>
            <a:r>
              <a:rPr lang="en-US" dirty="0" smtClean="0"/>
              <a:t>If there’s energy to do “something”</a:t>
            </a:r>
          </a:p>
          <a:p>
            <a:pPr lvl="1"/>
            <a:r>
              <a:rPr lang="en-US" dirty="0" smtClean="0"/>
              <a:t>Where “something” means either BCPs or Proposed Standards</a:t>
            </a:r>
          </a:p>
          <a:p>
            <a:pPr lvl="2"/>
            <a:r>
              <a:rPr lang="en-US" dirty="0" smtClean="0"/>
              <a:t>Multiple existing paths exist to do Informational/Experimental documents if there isn’t this level of confidence and support for ideas (ICCRG, AD-Sponsored, Independent Stream)</a:t>
            </a:r>
          </a:p>
          <a:p>
            <a:pPr lvl="2"/>
            <a:endParaRPr lang="en-US" dirty="0"/>
          </a:p>
          <a:p>
            <a:r>
              <a:rPr lang="en-US" dirty="0" smtClean="0"/>
              <a:t>Assume if there’s anything worth doing, that it’s too much to bolt onto TSVWG’s charter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09600" y="5105401"/>
            <a:ext cx="8229600" cy="14477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We heard: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Possibly a WG would be productive; some people at least are interested and think this is timely.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At least one person though it belongs in INT or OPS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02855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would the WG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24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Algorithm specs as BCPs / Standards Track?</a:t>
            </a:r>
          </a:p>
          <a:p>
            <a:endParaRPr lang="en-US" dirty="0"/>
          </a:p>
          <a:p>
            <a:r>
              <a:rPr lang="en-US" dirty="0" smtClean="0"/>
              <a:t>General requirements and design space analysis for AQM algorithms?</a:t>
            </a:r>
          </a:p>
          <a:p>
            <a:pPr lvl="1"/>
            <a:r>
              <a:rPr lang="en-US" dirty="0" smtClean="0"/>
              <a:t>E.g. behaving well under load, being efficient to implement, etc.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BCPs for configuring “legacy AQM” like RED?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819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would the WG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24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Algorithm specs as BCPs / Standards Track?</a:t>
            </a:r>
          </a:p>
          <a:p>
            <a:endParaRPr lang="en-US" dirty="0"/>
          </a:p>
          <a:p>
            <a:r>
              <a:rPr lang="en-US" dirty="0" smtClean="0"/>
              <a:t>General requirements and design space analysis for AQM algorithms?</a:t>
            </a:r>
          </a:p>
          <a:p>
            <a:pPr lvl="1"/>
            <a:r>
              <a:rPr lang="en-US" dirty="0" smtClean="0"/>
              <a:t>E.g. behaving well under load, being efficient to implement, etc.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BCPs for configuring “legacy AQM” like RED?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47255" y="4800600"/>
            <a:ext cx="82296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/>
              <a:t>We heard: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Lots of thoughts … some see value in specs, at least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Setting the bar for published specs may require some other work too, e.g. on requirements, how to evaluate algorithms, etc.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10516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&amp; AD Thoughts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Should we have a WG?</a:t>
            </a:r>
          </a:p>
          <a:p>
            <a:pPr lvl="1"/>
            <a:r>
              <a:rPr lang="en-US" dirty="0" smtClean="0"/>
              <a:t>Probably yes, if there’s rough consensus on 2</a:t>
            </a:r>
            <a:r>
              <a:rPr lang="en-US" baseline="30000" dirty="0" smtClean="0"/>
              <a:t>nd</a:t>
            </a:r>
            <a:r>
              <a:rPr lang="en-US" dirty="0" smtClean="0"/>
              <a:t> question!</a:t>
            </a:r>
          </a:p>
          <a:p>
            <a:endParaRPr lang="en-US" dirty="0"/>
          </a:p>
          <a:p>
            <a:r>
              <a:rPr lang="en-US" dirty="0" smtClean="0"/>
              <a:t>What would the WG do?</a:t>
            </a:r>
          </a:p>
          <a:p>
            <a:pPr lvl="1"/>
            <a:r>
              <a:rPr lang="en-US" dirty="0" smtClean="0"/>
              <a:t>Aim for one or more specifications</a:t>
            </a:r>
          </a:p>
          <a:p>
            <a:pPr lvl="1"/>
            <a:r>
              <a:rPr lang="en-US" dirty="0" smtClean="0"/>
              <a:t>If there’s energy, or lots of proposed algorithms, do requirements, test methods, etc.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Need more feedback, and to identify proponents that are willing to do the work, chair a WG, possibly hold a </a:t>
            </a:r>
            <a:r>
              <a:rPr lang="en-US" dirty="0" err="1" smtClean="0"/>
              <a:t>BoF</a:t>
            </a:r>
            <a:r>
              <a:rPr lang="en-US" dirty="0" smtClean="0"/>
              <a:t>, work with other areas (e.g. OPS, RAI), etc.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613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526</Words>
  <Application>Microsoft Office PowerPoint</Application>
  <PresentationFormat>On-screen Show (4:3)</PresentationFormat>
  <Paragraphs>66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Active Queue Management (AQM) in the IETF</vt:lpstr>
      <vt:lpstr>Goals</vt:lpstr>
      <vt:lpstr>Background</vt:lpstr>
      <vt:lpstr>Should we have a WG?</vt:lpstr>
      <vt:lpstr>Should we have a WG?</vt:lpstr>
      <vt:lpstr>What would the WG do?</vt:lpstr>
      <vt:lpstr>What would the WG do?</vt:lpstr>
      <vt:lpstr>Summary &amp; AD Thoughts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AQM in the IETF</dc:title>
  <dc:creator>weddy</dc:creator>
  <cp:lastModifiedBy>weddy</cp:lastModifiedBy>
  <cp:revision>7</cp:revision>
  <dcterms:created xsi:type="dcterms:W3CDTF">2013-02-20T04:21:08Z</dcterms:created>
  <dcterms:modified xsi:type="dcterms:W3CDTF">2013-03-11T12:14:52Z</dcterms:modified>
</cp:coreProperties>
</file>