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3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708A18-335D-4AFF-943A-F35E61CDBE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B225E-D953-45FA-A30A-E9F1CAD61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68866-3555-481B-B29B-73896F1975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63269-C0F3-4D71-B733-E6FAD1B9CA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19BC-A3E1-40EE-84EA-2D4F4521A0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2449FB-E615-4E47-8D92-8A64969220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BD740-1DFD-46A8-B952-09A67260DF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EC3201-ABE3-4651-86A0-8036C18A38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CF0D9E-8305-4779-9646-1FDF6E2392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EF6B6-7B9C-4352-B641-73156BF473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A32AF-B258-4D99-8B43-E54E9A9C21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3C13AED-A265-41B7-B0FE-43F8C5D0C9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333399"/>
                </a:solidFill>
              </a:rPr>
              <a:t>RSVP App-ID Profiles</a:t>
            </a:r>
            <a:br>
              <a:rPr lang="en-US" dirty="0">
                <a:solidFill>
                  <a:srgbClr val="333399"/>
                </a:solidFill>
              </a:rPr>
            </a:br>
            <a:r>
              <a:rPr lang="en-US" sz="3200" dirty="0">
                <a:solidFill>
                  <a:srgbClr val="333399"/>
                </a:solidFill>
              </a:rPr>
              <a:t>at </a:t>
            </a:r>
            <a:r>
              <a:rPr lang="en-US" sz="3200" dirty="0" err="1" smtClean="0">
                <a:solidFill>
                  <a:srgbClr val="333399"/>
                </a:solidFill>
              </a:rPr>
              <a:t>IETF86</a:t>
            </a:r>
            <a:endParaRPr lang="en-US" sz="3200" dirty="0">
              <a:solidFill>
                <a:srgbClr val="333399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draft-ietf-</a:t>
            </a:r>
            <a:r>
              <a:rPr lang="en-US" sz="2400" dirty="0" err="1" smtClean="0"/>
              <a:t>tsvwg</a:t>
            </a:r>
            <a:r>
              <a:rPr lang="en-US" sz="2400" dirty="0" smtClean="0"/>
              <a:t>-rsvp-app-id-</a:t>
            </a:r>
            <a:r>
              <a:rPr lang="en-US" sz="2400" dirty="0" err="1" smtClean="0"/>
              <a:t>vv</a:t>
            </a:r>
            <a:r>
              <a:rPr lang="en-US" sz="2400" dirty="0" smtClean="0"/>
              <a:t>-profiles-00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 smtClean="0"/>
              <a:t>14 March 2013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400" dirty="0"/>
              <a:t>James Polk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Subha Dhesikan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Scope of ID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 – differentiate what traffic type is carried in each reservation</a:t>
            </a:r>
          </a:p>
          <a:p>
            <a:endParaRPr lang="en-US" dirty="0"/>
          </a:p>
          <a:p>
            <a:r>
              <a:rPr lang="en-US" dirty="0"/>
              <a:t>Create registered profiles using RFC 2872 RSVP Application-ID Object for each real-time traffic class defined </a:t>
            </a:r>
            <a:r>
              <a:rPr lang="en-US" dirty="0" smtClean="0"/>
              <a:t>in MMUSIC draft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 dirty="0"/>
              <a:t>The template from RFC 2872 is as follows: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         0              1               2               3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+-+-+-+-+-+-+-+-+-+-+-+-+-+-+-+-+-+-+-+-+-+-+-+-+-+-+-+-+-+-+-+-+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|    PE Length </a:t>
            </a:r>
            <a:r>
              <a:rPr lang="en-US" sz="1400" dirty="0" smtClean="0">
                <a:latin typeface="Courier New" pitchFamily="49" charset="0"/>
              </a:rPr>
              <a:t>(</a:t>
            </a:r>
            <a:r>
              <a:rPr lang="en-US" sz="1400" i="1" dirty="0" smtClean="0">
                <a:latin typeface="Courier New" pitchFamily="49" charset="0"/>
              </a:rPr>
              <a:t>n</a:t>
            </a:r>
            <a:r>
              <a:rPr lang="en-US" sz="1400" dirty="0" smtClean="0">
                <a:latin typeface="Courier New" pitchFamily="49" charset="0"/>
              </a:rPr>
              <a:t>)              </a:t>
            </a:r>
            <a:r>
              <a:rPr lang="en-US" sz="1400" dirty="0">
                <a:latin typeface="Courier New" pitchFamily="49" charset="0"/>
              </a:rPr>
              <a:t>|   P-type = </a:t>
            </a:r>
            <a:r>
              <a:rPr lang="en-US" sz="1400" dirty="0" err="1">
                <a:latin typeface="Courier New" pitchFamily="49" charset="0"/>
              </a:rPr>
              <a:t>AUTH_APP</a:t>
            </a:r>
            <a:r>
              <a:rPr lang="en-US" sz="1400" dirty="0">
                <a:latin typeface="Courier New" pitchFamily="49" charset="0"/>
              </a:rPr>
              <a:t>           |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+-+-+-+-+-+-+-+-+-+-+-+-+-+-+-+-+-+-+-+-+-+-+-+-+-+-+-+-+-+-+-+-+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|    Attribute Length           |   A-type =    |  Sub-type =   |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|                               | POLICY_LOCATOR|   ASCII_DN    |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+-+-+-+-+-+-+-+-+-+-+-+-+-+-+-+-+-+-+-+-+-+-+-+-+-+-+-+-+-+-+-+-+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| Application policy locator attribute data in </a:t>
            </a:r>
            <a:r>
              <a:rPr lang="en-US" sz="1400" dirty="0" err="1">
                <a:latin typeface="Courier New" pitchFamily="49" charset="0"/>
              </a:rPr>
              <a:t>X.500</a:t>
            </a:r>
            <a:r>
              <a:rPr lang="en-US" sz="1400" dirty="0">
                <a:latin typeface="Courier New" pitchFamily="49" charset="0"/>
              </a:rPr>
              <a:t> </a:t>
            </a:r>
            <a:r>
              <a:rPr lang="en-US" sz="1400" dirty="0" err="1">
                <a:latin typeface="Courier New" pitchFamily="49" charset="0"/>
              </a:rPr>
              <a:t>DN</a:t>
            </a:r>
            <a:r>
              <a:rPr lang="en-US" sz="1400" dirty="0">
                <a:latin typeface="Courier New" pitchFamily="49" charset="0"/>
              </a:rPr>
              <a:t> format  |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|                         (see below)                           |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+-+-+-+-+-+-+-+-+-+-+-+-+-+-+-+-+-+-+-+-+-+-+-+-+-+-+-+-+-+-+-+-+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400" dirty="0">
              <a:latin typeface="Courier New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dirty="0"/>
              <a:t>Creates a profile that includes the following pieces of information: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dirty="0"/>
              <a:t>	 “P-type = , A-type = , Sub-type = , GUID= , APP= , </a:t>
            </a:r>
            <a:r>
              <a:rPr lang="en-US" sz="1800" dirty="0" err="1"/>
              <a:t>VER</a:t>
            </a:r>
            <a:r>
              <a:rPr lang="en-US" sz="1800" dirty="0"/>
              <a:t>= “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b="1" dirty="0">
                <a:latin typeface="Courier New" pitchFamily="49" charset="0"/>
              </a:rPr>
              <a:t>The Broadcast </a:t>
            </a:r>
            <a:r>
              <a:rPr lang="en-US" sz="2000" b="1" dirty="0" smtClean="0">
                <a:latin typeface="Courier New" pitchFamily="49" charset="0"/>
              </a:rPr>
              <a:t>Video Surveillance </a:t>
            </a:r>
            <a:r>
              <a:rPr lang="en-US" sz="2000" b="1" dirty="0">
                <a:latin typeface="Courier New" pitchFamily="49" charset="0"/>
              </a:rPr>
              <a:t>Profile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err="1" smtClean="0">
                <a:latin typeface="Courier New" pitchFamily="49" charset="0"/>
              </a:rPr>
              <a:t>AUTH_APP</a:t>
            </a:r>
            <a:r>
              <a:rPr lang="en-US" sz="1400" dirty="0" smtClean="0">
                <a:latin typeface="Courier New" pitchFamily="49" charset="0"/>
              </a:rPr>
              <a:t>, </a:t>
            </a:r>
            <a:r>
              <a:rPr lang="en-US" sz="1400" dirty="0">
                <a:latin typeface="Courier New" pitchFamily="49" charset="0"/>
              </a:rPr>
              <a:t>POLICY_LOCATOR, ASCII_DN,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   "GUID=http://www.ietf.org/internet-drafts/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       </a:t>
            </a:r>
            <a:r>
              <a:rPr lang="en-US" sz="1400" dirty="0" smtClean="0">
                <a:latin typeface="Courier New" pitchFamily="49" charset="0"/>
              </a:rPr>
              <a:t>draft-ietf-mmusic-traffic-class-for-sdp-03.txt</a:t>
            </a:r>
            <a:r>
              <a:rPr lang="en-US" sz="1400" dirty="0">
                <a:latin typeface="Courier New" pitchFamily="49" charset="0"/>
              </a:rPr>
              <a:t>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1400" dirty="0">
                <a:latin typeface="Courier New" pitchFamily="49" charset="0"/>
              </a:rPr>
              <a:t>      </a:t>
            </a:r>
            <a:r>
              <a:rPr lang="en-US" sz="1400" dirty="0" smtClean="0">
                <a:latin typeface="Courier New" pitchFamily="49" charset="0"/>
              </a:rPr>
              <a:t>APP=</a:t>
            </a:r>
            <a:r>
              <a:rPr lang="en-US" sz="1400" dirty="0" err="1" smtClean="0">
                <a:latin typeface="Courier New" pitchFamily="49" charset="0"/>
              </a:rPr>
              <a:t>broadcast.video.surveillance</a:t>
            </a:r>
            <a:r>
              <a:rPr lang="en-US" sz="1400" dirty="0">
                <a:latin typeface="Courier New" pitchFamily="49" charset="0"/>
              </a:rPr>
              <a:t>, </a:t>
            </a:r>
            <a:r>
              <a:rPr lang="en-US" sz="1400" dirty="0" err="1">
                <a:latin typeface="Courier New" pitchFamily="49" charset="0"/>
              </a:rPr>
              <a:t>VER</a:t>
            </a:r>
            <a:r>
              <a:rPr lang="en-US" sz="1400" dirty="0">
                <a:latin typeface="Courier New" pitchFamily="49" charset="0"/>
              </a:rPr>
              <a:t>="</a:t>
            </a:r>
            <a:endParaRPr lang="en-US" sz="180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RSVP APP-ID Object 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Open issues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lvl="1"/>
            <a:r>
              <a:rPr lang="en-US" sz="2400" dirty="0"/>
              <a:t>No </a:t>
            </a:r>
            <a:r>
              <a:rPr lang="en-US" sz="2400" dirty="0" smtClean="0"/>
              <a:t>known </a:t>
            </a:r>
            <a:r>
              <a:rPr lang="en-US" sz="2400" dirty="0"/>
              <a:t>open issues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Addressed all issues pointed out by two recent reviews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steps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Reviews needed </a:t>
            </a:r>
          </a:p>
          <a:p>
            <a:endParaRPr lang="en-US" sz="2800" dirty="0"/>
          </a:p>
          <a:p>
            <a:r>
              <a:rPr lang="en-US" sz="2800" dirty="0" smtClean="0"/>
              <a:t>Joint WGLC (in May?) with MMUSIC draft</a:t>
            </a:r>
          </a:p>
          <a:p>
            <a:pPr lvl="1"/>
            <a:r>
              <a:rPr lang="en-US" sz="2000" dirty="0" err="1" smtClean="0"/>
              <a:t>TSVWG’s</a:t>
            </a:r>
            <a:r>
              <a:rPr lang="en-US" sz="2000" dirty="0" smtClean="0"/>
              <a:t> draft normatively references the MMUSIC draft</a:t>
            </a:r>
          </a:p>
          <a:p>
            <a:pPr lvl="1"/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87574</TotalTime>
  <Words>165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RSVP App-ID Profiles at IETF86</vt:lpstr>
      <vt:lpstr>Scope of ID</vt:lpstr>
      <vt:lpstr>RSVP APP-ID Object Template</vt:lpstr>
      <vt:lpstr>New Open issues</vt:lpstr>
      <vt:lpstr>Next steps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Polk (jmpolk)</dc:creator>
  <cp:lastModifiedBy>jmpolk</cp:lastModifiedBy>
  <cp:revision>26</cp:revision>
  <cp:lastPrinted>1601-01-01T00:00:00Z</cp:lastPrinted>
  <dcterms:created xsi:type="dcterms:W3CDTF">1601-01-01T00:00:00Z</dcterms:created>
  <dcterms:modified xsi:type="dcterms:W3CDTF">2013-03-13T18:32:04Z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