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-8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BE9C1-0FD8-4706-8152-1C7A46E15C3E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3756A-9C97-4A19-9735-186F68FE7C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tsvwg meeting 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F3A5A-DD93-45F9-A228-50EB41AAE3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ITU-T SG12 Liaison Response</a:t>
            </a:r>
            <a:br>
              <a:rPr lang="en-US" dirty="0" smtClean="0"/>
            </a:br>
            <a:r>
              <a:rPr lang="en-US" sz="31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(David Black, EMC)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 algn="ctr">
              <a:buNone/>
            </a:pPr>
            <a:r>
              <a:rPr lang="en-US" sz="3400" dirty="0" smtClean="0"/>
              <a:t> </a:t>
            </a:r>
            <a:r>
              <a:rPr lang="en-US" sz="4600" dirty="0" smtClean="0"/>
              <a:t>In response to: Development of Informative Codepoint mapping in ITU-T Study Group 12</a:t>
            </a:r>
            <a:endParaRPr lang="en-US" sz="3400" dirty="0" smtClean="0"/>
          </a:p>
          <a:p>
            <a:endParaRPr lang="en-US" dirty="0" smtClean="0"/>
          </a:p>
          <a:p>
            <a:pPr indent="0">
              <a:buNone/>
            </a:pPr>
            <a:r>
              <a:rPr lang="en-US" dirty="0" smtClean="0"/>
              <a:t>The Transport Area Working Group thanks ITU-T's study group 12 for its liaison of 3 July 2012.  We note with appreciation the active involvement of </a:t>
            </a:r>
            <a:r>
              <a:rPr lang="en-US" dirty="0" err="1" smtClean="0"/>
              <a:t>Mssrs</a:t>
            </a:r>
            <a:r>
              <a:rPr lang="en-US" dirty="0" smtClean="0"/>
              <a:t>. </a:t>
            </a:r>
            <a:r>
              <a:rPr lang="en-US" dirty="0" err="1" smtClean="0"/>
              <a:t>Geib</a:t>
            </a:r>
            <a:r>
              <a:rPr lang="en-US" dirty="0" smtClean="0"/>
              <a:t> and Morton.</a:t>
            </a:r>
          </a:p>
          <a:p>
            <a:endParaRPr lang="en-US" dirty="0" smtClean="0"/>
          </a:p>
          <a:p>
            <a:pPr indent="0">
              <a:buNone/>
            </a:pPr>
            <a:r>
              <a:rPr lang="en-US" dirty="0" smtClean="0"/>
              <a:t>Since its receipt we have had several very engaging discussions, both in person, and on our mailing list that have considered the appendices to </a:t>
            </a:r>
            <a:r>
              <a:rPr lang="en-US" dirty="0" err="1" smtClean="0"/>
              <a:t>Y.QoSmap</a:t>
            </a:r>
            <a:r>
              <a:rPr lang="en-US" dirty="0" smtClean="0"/>
              <a:t> (now Y.1566).  The WG has concluded that we will take on inter-provider QoS as a work item. This is a first step.  The WG anticipates contributions along these lines to consider.  We will keep you apprised of work in this area.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tsvwg meeting IETF 86 Orlando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ITU-T SG12 Liaison Response  (David Black, EMC)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ITU-T SG12 Liaison Response  (David Black, EMC)</dc:title>
  <dc:creator>David L. Black</dc:creator>
  <cp:lastModifiedBy>David L. Black</cp:lastModifiedBy>
  <cp:revision>1</cp:revision>
  <dcterms:created xsi:type="dcterms:W3CDTF">2013-03-10T16:12:28Z</dcterms:created>
  <dcterms:modified xsi:type="dcterms:W3CDTF">2013-03-10T16:18:07Z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2118473821</vt:i4>
  </property>
  <property fmtid="{D5CDD505-2E9C-101B-9397-08002B2CF9AE}" pid="3" name="_NewReviewCycle">
    <vt:lpwstr/>
  </property>
  <property fmtid="{D5CDD505-2E9C-101B-9397-08002B2CF9AE}" pid="4" name="_EmailSubject">
    <vt:lpwstr>ITU-T Study Group 12 Liaison on QoS Classes &amp; markings</vt:lpwstr>
  </property>
  <property fmtid="{D5CDD505-2E9C-101B-9397-08002B2CF9AE}" pid="5" name="_AuthorEmail">
    <vt:lpwstr>david.black@emc.com</vt:lpwstr>
  </property>
  <property fmtid="{D5CDD505-2E9C-101B-9397-08002B2CF9AE}" pid="6" name="_AuthorEmailDisplayName">
    <vt:lpwstr>Black, David</vt:lpwstr>
  </property>
</Properties>
</file>