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EB80"/>
    <a:srgbClr val="0C458B"/>
    <a:srgbClr val="89C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5" autoAdjust="0"/>
    <p:restoredTop sz="86407" autoAdjust="0"/>
  </p:normalViewPr>
  <p:slideViewPr>
    <p:cSldViewPr snapToGrid="0" snapToObjects="1">
      <p:cViewPr varScale="1">
        <p:scale>
          <a:sx n="97" d="100"/>
          <a:sy n="97" d="100"/>
        </p:scale>
        <p:origin x="-810" y="-102"/>
      </p:cViewPr>
      <p:guideLst>
        <p:guide orient="horz" pos="788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B1FCE-8C13-4C16-9B6E-6A973A94491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B6AEA-1812-4A92-90A4-F1EEAAA08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77E5-13FB-45CC-86D6-2697BC10F432}" type="datetime1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55284-D27E-472E-AE30-AD95405BD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5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621AF-A8E3-4E6C-809E-0E71652B876B}" type="datetime1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9A26-814C-4F86-83D8-6CE634DBB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3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791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79181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897B7-D977-41CB-9E86-BAFA2E8064CA}" type="datetime1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D2C8-FAC1-4866-90F1-C785DE38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2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8163A-1079-425C-B557-01F62767EEA0}" type="datetime1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114D4-C425-49AA-9A73-A01D7DCC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6EA3B-F081-48AC-8796-E0BB062795E8}" type="datetime1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57C6-F914-45E1-8A4A-8748A42C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5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8057"/>
            <a:ext cx="4038600" cy="429164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8056"/>
            <a:ext cx="4038600" cy="429164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B2FD3-4590-4956-8C13-F8C72D0F50F1}" type="datetime1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53D1F-1B58-4F0F-B4DC-633F1F092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4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7638"/>
            <a:ext cx="4041775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2FC26-9BD8-4F62-A11A-E04D87C58D1D}" type="datetime1">
              <a:rPr lang="en-US" smtClean="0"/>
              <a:t>3/8/2013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832D-4995-4FE2-BF5E-E38F85E61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37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6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7"/>
            <a:ext cx="8229600" cy="2010569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D2341-FADC-4831-8F5B-0A00A95359E4}" type="datetime1">
              <a:rPr lang="en-US" smtClean="0"/>
              <a:t>3/8/2013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3263-6026-4C6E-B6E7-3B7104F86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6543" y="222056"/>
            <a:ext cx="778264" cy="77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7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F2E16-150A-4407-A342-B45D2EE2AC0C}" type="datetime1">
              <a:rPr lang="en-US" smtClean="0"/>
              <a:t>3/8/2013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3A44C-BF43-4D6B-A1FD-B21DF2B13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5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8939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27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3C59B-8679-4F78-9BE9-68120A14B27F}" type="datetime1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E0646-A232-4EFE-AB36-44862651C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2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9510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0D88D-B1A6-4AFF-8080-05DA6D58FB31}" type="datetime1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D2B4-4A96-4B7F-A270-24DE98CC3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9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5803900"/>
            <a:ext cx="9143209" cy="1052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62185"/>
            <a:ext cx="8229600" cy="431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54659" y="5943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BC36-D44D-42B7-909E-196BD94E134C}" type="datetime1">
              <a:rPr lang="en-US" smtClean="0"/>
              <a:t>3/8/2013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4772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4659" y="61388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685775-C8E1-4E40-86FF-A701C259CE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3830" y="224290"/>
            <a:ext cx="771222" cy="77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Recommendations</a:t>
            </a:r>
            <a:r>
              <a:rPr lang="fr-FR" b="1" dirty="0" smtClean="0"/>
              <a:t> for </a:t>
            </a:r>
            <a:r>
              <a:rPr lang="fr-FR" b="1" dirty="0" smtClean="0"/>
              <a:t>Transport Port Uses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draft-ietf-tsvwg-port-use-01</a:t>
            </a:r>
            <a:endParaRPr lang="en-US" b="1" dirty="0" smtClean="0"/>
          </a:p>
          <a:p>
            <a:r>
              <a:rPr lang="en-US" dirty="0" smtClean="0"/>
              <a:t>IETF </a:t>
            </a:r>
            <a:r>
              <a:rPr lang="en-US" dirty="0" smtClean="0"/>
              <a:t>86 </a:t>
            </a:r>
            <a:r>
              <a:rPr lang="en-US" dirty="0" smtClean="0"/>
              <a:t>- </a:t>
            </a:r>
            <a:r>
              <a:rPr lang="en-US" dirty="0" smtClean="0"/>
              <a:t>Orlando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smtClean="0"/>
              <a:t>Touch, USC/ISI</a:t>
            </a:r>
          </a:p>
          <a:p>
            <a:r>
              <a:rPr lang="en-US" sz="2800" dirty="0" smtClean="0"/>
              <a:t>As presented by </a:t>
            </a:r>
            <a:r>
              <a:rPr lang="en-US" sz="2800" dirty="0" err="1" smtClean="0"/>
              <a:t>Gorry</a:t>
            </a:r>
            <a:r>
              <a:rPr lang="en-US" sz="2800" dirty="0" smtClean="0"/>
              <a:t> </a:t>
            </a:r>
            <a:r>
              <a:rPr lang="en-US" sz="2800" dirty="0" err="1" smtClean="0"/>
              <a:t>Fairhurst</a:t>
            </a:r>
            <a:endParaRPr lang="en-US" sz="2800" dirty="0" smtClean="0"/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A6DB88-80D5-4FD1-9B7C-596011A3E4C5}" type="datetime8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3/8/2013 3:22 PM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F35538-FDA0-49BF-9DDB-28A1048DB88A}" type="slidenum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1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3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BCP advice to </a:t>
            </a:r>
            <a:r>
              <a:rPr lang="en-US" b="1" i="1" dirty="0" smtClean="0"/>
              <a:t>protocol designers</a:t>
            </a:r>
          </a:p>
          <a:p>
            <a:pPr lvl="1"/>
            <a:r>
              <a:rPr lang="en-US" dirty="0" smtClean="0"/>
              <a:t>Encourage port conservation</a:t>
            </a:r>
          </a:p>
          <a:p>
            <a:pPr lvl="1"/>
            <a:r>
              <a:rPr lang="en-US" dirty="0" smtClean="0"/>
              <a:t>Encourage use of existing services</a:t>
            </a:r>
          </a:p>
          <a:p>
            <a:pPr lvl="1"/>
            <a:r>
              <a:rPr lang="en-US" dirty="0" smtClean="0"/>
              <a:t>Discourage ‘reinventing the wheel’</a:t>
            </a:r>
          </a:p>
          <a:p>
            <a:pPr lvl="1"/>
            <a:r>
              <a:rPr lang="en-US" dirty="0" smtClean="0"/>
              <a:t>Clarify how to describe a service in an application and/or ID</a:t>
            </a:r>
          </a:p>
          <a:p>
            <a:r>
              <a:rPr lang="en-US" b="1" u="sng" dirty="0" smtClean="0"/>
              <a:t>NOT</a:t>
            </a:r>
          </a:p>
          <a:p>
            <a:pPr lvl="1"/>
            <a:r>
              <a:rPr lang="en-US" dirty="0" smtClean="0"/>
              <a:t>Direction to the IESG or Expert Review team</a:t>
            </a:r>
          </a:p>
          <a:p>
            <a:pPr lvl="1"/>
            <a:endParaRPr lang="en-US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B008C3D-BDEB-475F-968A-470F37EE3D70}" type="datetime8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3/8/2013 3:22 PM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3C5BCF2-04A3-4019-A07A-FB0A87B4E818}" type="slidenum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2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5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ietf</a:t>
            </a:r>
            <a:r>
              <a:rPr lang="en-US" sz="2800" dirty="0" smtClean="0"/>
              <a:t>-</a:t>
            </a:r>
            <a:r>
              <a:rPr lang="en-US" sz="2800" dirty="0" err="1" smtClean="0"/>
              <a:t>tsvwg</a:t>
            </a:r>
            <a:r>
              <a:rPr lang="en-US" sz="2800" dirty="0" smtClean="0"/>
              <a:t>-port-use</a:t>
            </a:r>
          </a:p>
          <a:p>
            <a:pPr lvl="1"/>
            <a:r>
              <a:rPr lang="en-US" sz="2400" dirty="0" smtClean="0"/>
              <a:t>Updated Feb. 2013</a:t>
            </a:r>
            <a:endParaRPr lang="en-US" sz="2000" dirty="0" smtClean="0"/>
          </a:p>
          <a:p>
            <a:r>
              <a:rPr lang="en-US" sz="2800" dirty="0" smtClean="0"/>
              <a:t>Current doc:</a:t>
            </a:r>
          </a:p>
          <a:p>
            <a:pPr lvl="1"/>
            <a:r>
              <a:rPr lang="en-US" sz="2400" dirty="0" smtClean="0"/>
              <a:t>Fully populated (complete– no more placeholders)</a:t>
            </a:r>
          </a:p>
          <a:p>
            <a:pPr lvl="1"/>
            <a:r>
              <a:rPr lang="en-US" sz="2400" dirty="0" smtClean="0"/>
              <a:t>Includes conclusions on recent system/user port discussion</a:t>
            </a:r>
          </a:p>
          <a:p>
            <a:pPr lvl="1"/>
            <a:r>
              <a:rPr lang="en-US" sz="2400" dirty="0" smtClean="0"/>
              <a:t>Includes input from IETF 85/Atlanta</a:t>
            </a:r>
          </a:p>
          <a:p>
            <a:pPr lvl="1"/>
            <a:r>
              <a:rPr lang="en-US" sz="2400" dirty="0" smtClean="0"/>
              <a:t>Intro, location of Sec 5 still in some flux</a:t>
            </a:r>
          </a:p>
          <a:p>
            <a:pPr lvl="1"/>
            <a:r>
              <a:rPr lang="en-US" sz="2400" smtClean="0"/>
              <a:t>Input/comments welcome</a:t>
            </a:r>
            <a:endParaRPr lang="en-US" sz="2400" dirty="0" smtClean="0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4C550E0-B0F1-456D-A3B7-CEAFD8064415}" type="datetime8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3/8/2013 3:27 PM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3DFBAF-2793-43BE-9C66-A824A3C79E08}" type="slidenum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3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66381"/>
      </p:ext>
    </p:extLst>
  </p:cSld>
  <p:clrMapOvr>
    <a:masterClrMapping/>
  </p:clrMapOvr>
</p:sld>
</file>

<file path=ppt/theme/theme1.xml><?xml version="1.0" encoding="utf-8"?>
<a:theme xmlns:a="http://schemas.openxmlformats.org/drawingml/2006/main" name="isi-talktemplate-2012">
  <a:themeElements>
    <a:clrScheme name="Custom 19">
      <a:dk1>
        <a:srgbClr val="990000"/>
      </a:dk1>
      <a:lt1>
        <a:sysClr val="window" lastClr="FFFFFF"/>
      </a:lt1>
      <a:dk2>
        <a:srgbClr val="323232"/>
      </a:dk2>
      <a:lt2>
        <a:srgbClr val="E3DED1"/>
      </a:lt2>
      <a:accent1>
        <a:srgbClr val="FFCC00"/>
      </a:accent1>
      <a:accent2>
        <a:srgbClr val="991B1E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isi-talktemplate-2012</Template>
  <TotalTime>35</TotalTime>
  <Words>108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isi-talktemplate-2012</vt:lpstr>
      <vt:lpstr>Recommendations for Transport Port Uses</vt:lpstr>
      <vt:lpstr>Purpose</vt:lpstr>
      <vt:lpstr>Current Status</vt:lpstr>
    </vt:vector>
  </TitlesOfParts>
  <Company>USC/ISI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USC/ISI Templates</dc:title>
  <dc:creator>Joe Touch</dc:creator>
  <cp:lastModifiedBy>Joe Touch</cp:lastModifiedBy>
  <cp:revision>6</cp:revision>
  <dcterms:created xsi:type="dcterms:W3CDTF">2012-10-31T20:08:20Z</dcterms:created>
  <dcterms:modified xsi:type="dcterms:W3CDTF">2013-03-08T23:27:59Z</dcterms:modified>
</cp:coreProperties>
</file>