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</p:sldMasterIdLst>
  <p:notesMasterIdLst>
    <p:notesMasterId r:id="rId8"/>
  </p:notesMasterIdLst>
  <p:handoutMasterIdLst>
    <p:handoutMasterId r:id="rId9"/>
  </p:handoutMasterIdLst>
  <p:sldIdLst>
    <p:sldId id="256" r:id="rId3"/>
    <p:sldId id="274" r:id="rId4"/>
    <p:sldId id="275" r:id="rId5"/>
    <p:sldId id="276" r:id="rId6"/>
    <p:sldId id="263" r:id="rId7"/>
  </p:sldIdLst>
  <p:sldSz cx="9144000" cy="6858000" type="screen4x3"/>
  <p:notesSz cx="7077075" cy="9051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 autoAdjust="0"/>
  </p:normalViewPr>
  <p:slideViewPr>
    <p:cSldViewPr>
      <p:cViewPr varScale="1">
        <p:scale>
          <a:sx n="81" d="100"/>
          <a:sy n="81" d="100"/>
        </p:scale>
        <p:origin x="-1008" y="-11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B018052-0DF3-4C6D-9C09-3B0B74FCAC5B}" type="datetimeFigureOut">
              <a:rPr lang="en-US"/>
              <a:pPr>
                <a:defRPr/>
              </a:pPr>
              <a:t>3/9/13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9790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59790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DB616A4-1A20-41D3-A079-823B88451E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467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0" y="0"/>
            <a:ext cx="7077075" cy="90519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0" y="0"/>
            <a:ext cx="306705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4010025" y="0"/>
            <a:ext cx="3067050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76350" y="679450"/>
            <a:ext cx="4522788" cy="3392488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2975" y="4298950"/>
            <a:ext cx="5189538" cy="4071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0" y="8599488"/>
            <a:ext cx="306705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10025" y="8599488"/>
            <a:ext cx="3065463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Font typeface="Times New Roman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8D0B2624-E890-4848-85FC-E68F9DA05C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Times New Roman" pitchFamily="18" charset="0"/>
              <a:buNone/>
            </a:pPr>
            <a:fld id="{9D48163E-C9AD-42BD-AE13-21B345B4D812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Font typeface="Times New Roman" pitchFamily="18" charset="0"/>
                <a:buNone/>
              </a:pPr>
              <a:t>1</a:t>
            </a:fld>
            <a:endParaRPr lang="en-US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33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6350" y="679450"/>
            <a:ext cx="4524375" cy="3394075"/>
          </a:xfrm>
          <a:solidFill>
            <a:srgbClr val="FFFFFF"/>
          </a:solidFill>
          <a:ln/>
        </p:spPr>
      </p:sp>
      <p:sp>
        <p:nvSpPr>
          <p:cNvPr id="1434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42975" y="4298950"/>
            <a:ext cx="5191125" cy="41671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Times New Roman" pitchFamily="18" charset="0"/>
              <a:buNone/>
            </a:pPr>
            <a:fld id="{BE654005-CCF8-4E8F-AB01-86D484DCBAD2}" type="slidenum">
              <a:rPr lang="en-US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buFont typeface="Times New Roman" pitchFamily="18" charset="0"/>
                <a:buNone/>
              </a:pPr>
              <a:t>5</a:t>
            </a:fld>
            <a:endParaRPr lang="en-US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6350" y="679450"/>
            <a:ext cx="4524375" cy="3394075"/>
          </a:xfrm>
          <a:solidFill>
            <a:srgbClr val="FFFFFF"/>
          </a:solidFill>
          <a:ln/>
        </p:spPr>
      </p:sp>
      <p:sp>
        <p:nvSpPr>
          <p:cNvPr id="1946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42975" y="4298950"/>
            <a:ext cx="5191125" cy="41671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0CC68-FE57-4426-B78F-EAB08C977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16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BB256-86AC-4747-92FD-2A9AFB382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054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5813" cy="6007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7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BD30D-AAB8-4B5E-B831-18C407915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19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13480-A899-4CD4-B9F3-00987E692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47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EFD06-073F-43C1-A1BF-BDBF65D5EE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137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556EB-B89D-46A8-A8ED-FA9A9C775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31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7013" cy="4410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19263"/>
            <a:ext cx="4038600" cy="4410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CD577-EEC9-4283-8798-2C19071CE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16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A1CA4-4B5B-45B3-9910-C009339E4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080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37EF6-61BB-4A35-AB7C-EE1474EB6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990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FD09A-2C2E-4E14-9D70-188E8317A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955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6F2AD-84D5-4EE3-B436-3CA3E9C34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1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15896-7B20-4B0C-9F51-F5AB8D827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01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D08B6-B95D-4FE2-95C7-A97F82675C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707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C590B-3C46-4F2A-82C6-419CBDA729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9477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5813" cy="6007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7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CD33B-A278-4591-945D-686109E35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05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58A59-6556-46AC-83C7-DC4EEE7F1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75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7013" cy="4410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19263"/>
            <a:ext cx="4038600" cy="4410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0CE7A-4DF0-4D79-A805-7EF7E2F730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39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B257C-31F9-460D-A479-47254411F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32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1D88A-D224-4ED6-A7CC-DC3990FA2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020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5BCB3-4D13-4A95-9A2D-5C47C0C09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29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91A70-A715-484F-8C56-2566E64AF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1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CF906-E7F7-4888-B5C9-033E0B6E0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4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1"/>
          <p:cNvSpPr>
            <a:spLocks noChangeShapeType="1"/>
          </p:cNvSpPr>
          <p:nvPr/>
        </p:nvSpPr>
        <p:spPr bwMode="auto">
          <a:xfrm>
            <a:off x="7391400" y="0"/>
            <a:ext cx="1588" cy="1524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6856413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8013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charset="0"/>
              <a:buNone/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2F145D4-BBCC-4905-BC8E-0528FF11F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7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28600"/>
            <a:ext cx="15240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00" b="1">
          <a:solidFill>
            <a:srgbClr val="33006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3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/>
          <p:cNvSpPr>
            <a:spLocks noChangeShapeType="1"/>
          </p:cNvSpPr>
          <p:nvPr/>
        </p:nvSpPr>
        <p:spPr bwMode="auto">
          <a:xfrm>
            <a:off x="7315200" y="1066800"/>
            <a:ext cx="1588" cy="449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304800" y="2819400"/>
            <a:ext cx="8229600" cy="1588"/>
          </a:xfrm>
          <a:prstGeom prst="line">
            <a:avLst/>
          </a:prstGeom>
          <a:noFill/>
          <a:ln w="648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971800"/>
            <a:ext cx="15240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6856413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8013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charset="0"/>
              <a:buNone/>
              <a:defRPr sz="100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AEC539B0-10F8-4643-8612-B1C372C524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00" b="1">
          <a:solidFill>
            <a:srgbClr val="33006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900" b="1">
          <a:solidFill>
            <a:srgbClr val="330066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3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304800" y="457200"/>
            <a:ext cx="678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sz="4800" b="1" dirty="0" smtClean="0">
                <a:solidFill>
                  <a:srgbClr val="330066"/>
                </a:solidFill>
              </a:rPr>
              <a:t>V6OPS WG</a:t>
            </a:r>
            <a:r>
              <a:rPr lang="en-US" sz="4800" b="1" dirty="0">
                <a:solidFill>
                  <a:srgbClr val="330066"/>
                </a:solidFill>
              </a:rPr>
              <a:t/>
            </a:r>
            <a:br>
              <a:rPr lang="en-US" sz="4800" b="1" dirty="0">
                <a:solidFill>
                  <a:srgbClr val="330066"/>
                </a:solidFill>
              </a:rPr>
            </a:br>
            <a:r>
              <a:rPr lang="en-US" sz="4800" b="1" dirty="0">
                <a:solidFill>
                  <a:srgbClr val="330066"/>
                </a:solidFill>
              </a:rPr>
              <a:t>IETF </a:t>
            </a:r>
            <a:r>
              <a:rPr lang="en-US" sz="4800" b="1" dirty="0" smtClean="0">
                <a:solidFill>
                  <a:srgbClr val="330066"/>
                </a:solidFill>
              </a:rPr>
              <a:t>86</a:t>
            </a:r>
            <a:endParaRPr lang="en-US" sz="4800" b="1" dirty="0">
              <a:solidFill>
                <a:srgbClr val="330066"/>
              </a:solidFill>
            </a:endParaRP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228600" y="3048000"/>
            <a:ext cx="68580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ts val="900"/>
              </a:spcBef>
            </a:pPr>
            <a:r>
              <a:rPr lang="en-US" sz="3600" dirty="0">
                <a:solidFill>
                  <a:srgbClr val="000000"/>
                </a:solidFill>
              </a:rPr>
              <a:t>IPv6 for 3GPP Cellular </a:t>
            </a:r>
            <a:r>
              <a:rPr lang="en-US" sz="3600" dirty="0" smtClean="0">
                <a:solidFill>
                  <a:srgbClr val="000000"/>
                </a:solidFill>
              </a:rPr>
              <a:t>Hosts</a:t>
            </a:r>
          </a:p>
          <a:p>
            <a:pPr algn="r" eaLnBrk="1" hangingPunct="1">
              <a:spcBef>
                <a:spcPts val="900"/>
              </a:spcBef>
            </a:pPr>
            <a:r>
              <a:rPr lang="en-US" sz="3600" dirty="0">
                <a:solidFill>
                  <a:srgbClr val="000000"/>
                </a:solidFill>
              </a:rPr>
              <a:t>draft-ietf-v6ops-</a:t>
            </a:r>
            <a:r>
              <a:rPr lang="en-US" sz="3600" dirty="0" smtClean="0">
                <a:solidFill>
                  <a:srgbClr val="000000"/>
                </a:solidFill>
              </a:rPr>
              <a:t>rfc3316bis-01</a:t>
            </a:r>
            <a:endParaRPr lang="en-US" sz="3600" dirty="0">
              <a:solidFill>
                <a:srgbClr val="000000"/>
              </a:solidFill>
            </a:endParaRPr>
          </a:p>
          <a:p>
            <a:pPr algn="r" eaLnBrk="1" hangingPunct="1">
              <a:spcBef>
                <a:spcPts val="900"/>
              </a:spcBef>
            </a:pPr>
            <a:r>
              <a:rPr lang="en-US" sz="2800" dirty="0" smtClean="0">
                <a:solidFill>
                  <a:srgbClr val="000000"/>
                </a:solidFill>
              </a:rPr>
              <a:t>Jouni Korhonen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dirty="0" err="1">
                <a:solidFill>
                  <a:srgbClr val="000000"/>
                </a:solidFill>
              </a:rPr>
              <a:t>Jari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Arkko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</a:rPr>
              <a:t>Teemu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Savolainen</a:t>
            </a:r>
            <a:r>
              <a:rPr lang="en-US" sz="2800" dirty="0" smtClean="0">
                <a:solidFill>
                  <a:srgbClr val="000000"/>
                </a:solidFill>
              </a:rPr>
              <a:t>, Suresh </a:t>
            </a:r>
            <a:r>
              <a:rPr lang="en-US" sz="2800" dirty="0" err="1" smtClean="0">
                <a:solidFill>
                  <a:srgbClr val="000000"/>
                </a:solidFill>
              </a:rPr>
              <a:t>Khrisnan</a:t>
            </a:r>
            <a:endParaRPr lang="en-US" sz="2800" dirty="0">
              <a:solidFill>
                <a:srgbClr val="000000"/>
              </a:solidFill>
            </a:endParaRPr>
          </a:p>
          <a:p>
            <a:pPr algn="r" eaLnBrk="1" hangingPunct="1">
              <a:spcBef>
                <a:spcPts val="900"/>
              </a:spcBef>
            </a:pPr>
            <a:endParaRPr lang="en-US"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8013" cy="4605337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Arial"/>
              <a:buChar char="•"/>
            </a:pPr>
            <a:r>
              <a:rPr lang="en-US" dirty="0"/>
              <a:t>This </a:t>
            </a:r>
            <a:r>
              <a:rPr lang="en-US" dirty="0" smtClean="0"/>
              <a:t>document updates the [RFC3316] and  </a:t>
            </a:r>
            <a:r>
              <a:rPr lang="en-US" dirty="0"/>
              <a:t>complements the IPv6 </a:t>
            </a:r>
            <a:r>
              <a:rPr lang="en-US" dirty="0" smtClean="0"/>
              <a:t>node requirements </a:t>
            </a:r>
            <a:r>
              <a:rPr lang="en-US" dirty="0"/>
              <a:t>[RFC6434</a:t>
            </a:r>
            <a:r>
              <a:rPr lang="en-US" dirty="0" smtClean="0"/>
              <a:t>] in places </a:t>
            </a:r>
            <a:r>
              <a:rPr lang="en-US" dirty="0"/>
              <a:t>where clarifications are needed </a:t>
            </a:r>
            <a:r>
              <a:rPr lang="en-US" dirty="0" smtClean="0"/>
              <a:t>for the optimal use of IPv6 over cellular interfaces.</a:t>
            </a:r>
          </a:p>
          <a:p>
            <a:pPr marL="457200" indent="-457200">
              <a:buFont typeface="Arial"/>
              <a:buChar char="•"/>
            </a:pPr>
            <a:endParaRPr lang="en-US" dirty="0" smtClean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It is necessary to ensure that cellular hosts are good citizens of the Internet and do IPv6 properly.</a:t>
            </a:r>
          </a:p>
          <a:p>
            <a:pPr marL="457200" indent="-457200">
              <a:buFont typeface="Arial"/>
              <a:buChar char="•"/>
            </a:pPr>
            <a:endParaRPr lang="en-US" dirty="0" smtClean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dirty="0"/>
              <a:t>description </a:t>
            </a:r>
            <a:r>
              <a:rPr lang="en-US" dirty="0" smtClean="0"/>
              <a:t>is made </a:t>
            </a:r>
            <a:r>
              <a:rPr lang="en-US" dirty="0"/>
              <a:t>from a cellular </a:t>
            </a:r>
            <a:r>
              <a:rPr lang="en-US" dirty="0" smtClean="0"/>
              <a:t>link point </a:t>
            </a:r>
            <a:r>
              <a:rPr lang="en-US" dirty="0"/>
              <a:t>of view.  Complementary </a:t>
            </a:r>
            <a:r>
              <a:rPr lang="en-US" dirty="0" smtClean="0"/>
              <a:t>access technologies </a:t>
            </a:r>
            <a:r>
              <a:rPr lang="en-US" dirty="0"/>
              <a:t>may be available in the cellular host, but those are </a:t>
            </a:r>
            <a:r>
              <a:rPr lang="en-US" dirty="0" smtClean="0"/>
              <a:t>not part of this document.  </a:t>
            </a:r>
          </a:p>
          <a:p>
            <a:pPr marL="457200" indent="-457200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7127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from -00 to -01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Clarification </a:t>
            </a:r>
            <a:r>
              <a:rPr lang="en-US" dirty="0"/>
              <a:t>on NUD on 3GPP </a:t>
            </a:r>
            <a:r>
              <a:rPr lang="en-US" dirty="0" smtClean="0"/>
              <a:t>cellular links: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Concerns “router -&gt; host” NUD case only, which is not really needed/endorsed in 3GPP context.</a:t>
            </a:r>
            <a:endParaRPr lang="en-US" dirty="0"/>
          </a:p>
          <a:p>
            <a:pPr marL="457200" indent="-457200">
              <a:buFont typeface="Arial"/>
              <a:buChar char="•"/>
            </a:pPr>
            <a:endParaRPr lang="en-US" dirty="0" smtClean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An </a:t>
            </a:r>
            <a:r>
              <a:rPr lang="en-US" dirty="0"/>
              <a:t>explicit note that the prefix on the link is /</a:t>
            </a:r>
            <a:r>
              <a:rPr lang="en-US" dirty="0" smtClean="0"/>
              <a:t>64</a:t>
            </a:r>
            <a:r>
              <a:rPr lang="en-US" dirty="0"/>
              <a:t>:</a:t>
            </a:r>
            <a:endParaRPr lang="en-US" dirty="0" smtClean="0"/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It was already “there” but now stated more clearly.</a:t>
            </a:r>
            <a:endParaRPr lang="en-US" dirty="0"/>
          </a:p>
          <a:p>
            <a:pPr marL="457200" indent="-457200">
              <a:buFont typeface="Arial"/>
              <a:buChar char="•"/>
            </a:pPr>
            <a:endParaRPr lang="en-US" dirty="0" smtClean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Clarified </a:t>
            </a:r>
            <a:r>
              <a:rPr lang="en-US" dirty="0"/>
              <a:t>that DHCPv6 (RFC3315) is not used at all for </a:t>
            </a:r>
            <a:r>
              <a:rPr lang="en-US" dirty="0" smtClean="0"/>
              <a:t>address</a:t>
            </a:r>
            <a:r>
              <a:rPr lang="en-US" dirty="0"/>
              <a:t> </a:t>
            </a:r>
            <a:r>
              <a:rPr lang="en-US" dirty="0" err="1" smtClean="0"/>
              <a:t>autoconfiguration</a:t>
            </a:r>
            <a:r>
              <a:rPr lang="en-US" dirty="0"/>
              <a:t> </a:t>
            </a:r>
            <a:r>
              <a:rPr lang="en-US" dirty="0" smtClean="0"/>
              <a:t>currently:</a:t>
            </a:r>
          </a:p>
          <a:p>
            <a:pPr marL="857250" lvl="1" indent="-457200">
              <a:buFont typeface="Arial"/>
              <a:buChar char="•"/>
            </a:pPr>
            <a:r>
              <a:rPr lang="en-US" dirty="0" smtClean="0"/>
              <a:t>Stateless (RFC3736) and DHCPv6 PD (RFC3633, 6603) are supported.</a:t>
            </a:r>
          </a:p>
        </p:txBody>
      </p:sp>
    </p:spTree>
    <p:extLst>
      <p:ext uri="{BB962C8B-B14F-4D97-AF65-F5344CB8AC3E}">
        <p14:creationId xmlns:p14="http://schemas.microsoft.com/office/powerpoint/2010/main" val="1521369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Arial"/>
              <a:buChar char="•"/>
            </a:pPr>
            <a:r>
              <a:rPr lang="en-US" dirty="0" smtClean="0"/>
              <a:t>Do one more round of checks against RFC6463 if some node requirement needs a special attention from 3GPP cellular point of view.</a:t>
            </a:r>
          </a:p>
          <a:p>
            <a:pPr marL="457200" indent="-457200">
              <a:buFont typeface="Arial"/>
              <a:buChar char="•"/>
            </a:pP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Add a pointer to [RFC6459] for PDP Types and PDP Context logic but do not duplicate the text in this document.</a:t>
            </a:r>
          </a:p>
          <a:p>
            <a:pPr marL="457200" indent="-457200">
              <a:buFont typeface="Arial"/>
              <a:buChar char="•"/>
            </a:pP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 smtClean="0"/>
              <a:t>Go to WGLC.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681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813" y="1941513"/>
            <a:ext cx="2922587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2743581" y="838200"/>
            <a:ext cx="3223456" cy="771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 smtClean="0">
                <a:solidFill>
                  <a:srgbClr val="330066"/>
                </a:solidFill>
              </a:rPr>
              <a:t>Comments</a:t>
            </a:r>
            <a:r>
              <a:rPr lang="en-US" sz="4400" dirty="0" smtClean="0">
                <a:solidFill>
                  <a:srgbClr val="330066"/>
                </a:solidFill>
              </a:rPr>
              <a:t>?</a:t>
            </a:r>
            <a:endParaRPr lang="en-US" sz="4400" dirty="0">
              <a:solidFill>
                <a:srgbClr val="330066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16216</TotalTime>
  <Words>261</Words>
  <Application>Microsoft Macintosh PowerPoint</Application>
  <PresentationFormat>On-screen Show (4:3)</PresentationFormat>
  <Paragraphs>28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PowerPoint Presentation</vt:lpstr>
      <vt:lpstr>Intro</vt:lpstr>
      <vt:lpstr>Changes from -00 to -01</vt:lpstr>
      <vt:lpstr>Next Steps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EAP WG</dc:title>
  <dc:creator>EAP Keying</dc:creator>
  <cp:lastModifiedBy>Jouni Korhonen</cp:lastModifiedBy>
  <cp:revision>449</cp:revision>
  <cp:lastPrinted>2011-07-13T21:43:36Z</cp:lastPrinted>
  <dcterms:created xsi:type="dcterms:W3CDTF">2010-07-12T15:56:29Z</dcterms:created>
  <dcterms:modified xsi:type="dcterms:W3CDTF">2013-03-10T18:16:45Z</dcterms:modified>
</cp:coreProperties>
</file>