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5" r:id="rId1"/>
  </p:sldMasterIdLst>
  <p:notesMasterIdLst>
    <p:notesMasterId r:id="rId10"/>
  </p:notesMasterIdLst>
  <p:sldIdLst>
    <p:sldId id="313" r:id="rId2"/>
    <p:sldId id="314" r:id="rId3"/>
    <p:sldId id="319" r:id="rId4"/>
    <p:sldId id="322" r:id="rId5"/>
    <p:sldId id="323" r:id="rId6"/>
    <p:sldId id="324" r:id="rId7"/>
    <p:sldId id="321" r:id="rId8"/>
    <p:sldId id="318"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2D3BC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224" y="-17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宋体" charset="-122"/>
              </a:defRPr>
            </a:lvl1pPr>
          </a:lstStyle>
          <a:p>
            <a:pPr>
              <a:defRPr/>
            </a:pPr>
            <a:endParaRPr lang="zh-CN" altLang="en-US"/>
          </a:p>
        </p:txBody>
      </p:sp>
      <p:sp>
        <p:nvSpPr>
          <p:cNvPr id="6553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宋体" charset="-122"/>
              </a:defRPr>
            </a:lvl1pPr>
          </a:lstStyle>
          <a:p>
            <a:pPr>
              <a:defRPr/>
            </a:pPr>
            <a:endParaRPr lang="zh-CN" altLang="en-US"/>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554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6554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宋体" charset="-122"/>
              </a:defRPr>
            </a:lvl1pPr>
          </a:lstStyle>
          <a:p>
            <a:pPr>
              <a:defRPr/>
            </a:pPr>
            <a:endParaRPr lang="zh-CN" altLang="en-US"/>
          </a:p>
        </p:txBody>
      </p:sp>
      <p:sp>
        <p:nvSpPr>
          <p:cNvPr id="6554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宋体" charset="-122"/>
              </a:defRPr>
            </a:lvl1pPr>
          </a:lstStyle>
          <a:p>
            <a:pPr>
              <a:defRPr/>
            </a:pPr>
            <a:fld id="{D09D43EB-BCBC-44B1-B9BC-A768E808D512}"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a:xfrm>
            <a:off x="685800" y="4343400"/>
            <a:ext cx="5486400" cy="4114800"/>
          </a:xfrm>
          <a:noFill/>
          <a:ln/>
        </p:spPr>
        <p:txBody>
          <a:bodyPr/>
          <a:lstStyle/>
          <a:p>
            <a:endParaRPr lang="zh-CN" altLang="en-US" smtClean="0">
              <a:ea typeface="宋体"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1144588" y="687388"/>
            <a:ext cx="4572000" cy="3429000"/>
          </a:xfrm>
          <a:ln/>
        </p:spPr>
      </p:sp>
      <p:sp>
        <p:nvSpPr>
          <p:cNvPr id="10243" name="Rectangle 3"/>
          <p:cNvSpPr>
            <a:spLocks noGrp="1" noChangeArrowheads="1"/>
          </p:cNvSpPr>
          <p:nvPr>
            <p:ph type="body" idx="1"/>
          </p:nvPr>
        </p:nvSpPr>
        <p:spPr>
          <a:xfrm>
            <a:off x="687388" y="4343400"/>
            <a:ext cx="5483225" cy="4113213"/>
          </a:xfrm>
          <a:noFill/>
          <a:ln/>
        </p:spPr>
        <p:txBody>
          <a:bodyPr/>
          <a:lstStyle/>
          <a:p>
            <a:endParaRPr lang="zh-CN" altLang="en-US" smtClean="0">
              <a:ea typeface="宋体"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09D43EB-BCBC-44B1-B9BC-A768E808D512}" type="slidenum">
              <a:rPr lang="en-US" altLang="zh-CN" smtClean="0"/>
              <a:pPr>
                <a:defRPr/>
              </a:pPr>
              <a:t>4</a:t>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xfrm>
            <a:off x="1144588" y="687388"/>
            <a:ext cx="4572000" cy="3429000"/>
          </a:xfrm>
          <a:ln/>
        </p:spPr>
      </p:sp>
      <p:sp>
        <p:nvSpPr>
          <p:cNvPr id="13315" name="Rectangle 3"/>
          <p:cNvSpPr>
            <a:spLocks noGrp="1" noChangeArrowheads="1"/>
          </p:cNvSpPr>
          <p:nvPr>
            <p:ph type="body" idx="1"/>
          </p:nvPr>
        </p:nvSpPr>
        <p:spPr>
          <a:xfrm>
            <a:off x="687388" y="4343400"/>
            <a:ext cx="5483225" cy="4113213"/>
          </a:xfrm>
          <a:noFill/>
          <a:ln/>
        </p:spPr>
        <p:txBody>
          <a:bodyPr/>
          <a:lstStyle/>
          <a:p>
            <a:endParaRPr lang="zh-CN" altLang="en-US" smtClean="0">
              <a:ea typeface="宋体"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en-US">
              <a:ea typeface="+mn-ea"/>
            </a:endParaRPr>
          </a:p>
        </p:txBody>
      </p:sp>
      <p:sp>
        <p:nvSpPr>
          <p:cNvPr id="5" name="Line 40"/>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a:defRPr/>
            </a:pPr>
            <a:endParaRPr lang="en-US">
              <a:ea typeface="+mn-ea"/>
            </a:endParaRPr>
          </a:p>
        </p:txBody>
      </p:sp>
      <p:pic>
        <p:nvPicPr>
          <p:cNvPr id="6" name="Picture 41" descr="ietflogo"/>
          <p:cNvPicPr>
            <a:picLocks noChangeAspect="1" noChangeArrowheads="1"/>
          </p:cNvPicPr>
          <p:nvPr/>
        </p:nvPicPr>
        <p:blipFill>
          <a:blip r:embed="rId2" cstate="print"/>
          <a:srcRect/>
          <a:stretch>
            <a:fillRect/>
          </a:stretch>
        </p:blipFill>
        <p:spPr bwMode="auto">
          <a:xfrm>
            <a:off x="7391400" y="2971800"/>
            <a:ext cx="1524000" cy="871538"/>
          </a:xfrm>
          <a:prstGeom prst="rect">
            <a:avLst/>
          </a:prstGeom>
          <a:noFill/>
          <a:ln w="9525">
            <a:noFill/>
            <a:miter lim="800000"/>
            <a:headEnd/>
            <a:tailEnd/>
          </a:ln>
        </p:spPr>
      </p:pic>
      <p:sp>
        <p:nvSpPr>
          <p:cNvPr id="11267"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a:t>Click to edit Master title style</a:t>
            </a:r>
          </a:p>
        </p:txBody>
      </p:sp>
      <p:sp>
        <p:nvSpPr>
          <p:cNvPr id="11268"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7" name="Rectangle 5"/>
          <p:cNvSpPr>
            <a:spLocks noGrp="1" noChangeArrowheads="1"/>
          </p:cNvSpPr>
          <p:nvPr>
            <p:ph type="dt" sz="half" idx="10"/>
          </p:nvPr>
        </p:nvSpPr>
        <p:spPr/>
        <p:txBody>
          <a:bodyPr/>
          <a:lstStyle>
            <a:lvl1pPr>
              <a:defRPr/>
            </a:lvl1pPr>
          </a:lstStyle>
          <a:p>
            <a:pPr>
              <a:defRPr/>
            </a:pPr>
            <a:endParaRPr lang="zh-CN" altLang="en-US"/>
          </a:p>
        </p:txBody>
      </p:sp>
      <p:sp>
        <p:nvSpPr>
          <p:cNvPr id="8" name="Rectangle 6"/>
          <p:cNvSpPr>
            <a:spLocks noGrp="1" noChangeArrowheads="1"/>
          </p:cNvSpPr>
          <p:nvPr>
            <p:ph type="ftr" sz="quarter" idx="11"/>
          </p:nvPr>
        </p:nvSpPr>
        <p:spPr/>
        <p:txBody>
          <a:bodyPr/>
          <a:lstStyle>
            <a:lvl1pPr>
              <a:defRPr/>
            </a:lvl1pPr>
          </a:lstStyle>
          <a:p>
            <a:pPr>
              <a:defRPr/>
            </a:pPr>
            <a:endParaRPr lang="zh-CN" altLang="en-US"/>
          </a:p>
        </p:txBody>
      </p:sp>
      <p:sp>
        <p:nvSpPr>
          <p:cNvPr id="9" name="Rectangle 7"/>
          <p:cNvSpPr>
            <a:spLocks noGrp="1" noChangeArrowheads="1"/>
          </p:cNvSpPr>
          <p:nvPr>
            <p:ph type="sldNum" sz="quarter" idx="12"/>
          </p:nvPr>
        </p:nvSpPr>
        <p:spPr/>
        <p:txBody>
          <a:bodyPr/>
          <a:lstStyle>
            <a:lvl1pPr>
              <a:defRPr/>
            </a:lvl1pPr>
          </a:lstStyle>
          <a:p>
            <a:pPr>
              <a:defRPr/>
            </a:pPr>
            <a:fld id="{4C181010-D8E4-47EF-9CE9-ED1BCDE0E94D}"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5765B501-C122-4C1D-A740-BF8FEF0B11FE}"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38B85B73-6312-454E-9633-C2C878DA5E43}" type="slidenum">
              <a:rPr lang="en-US" altLang="zh-CN"/>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C788296A-CFF6-45DC-983F-541881E89863}" type="slidenum">
              <a:rPr lang="en-US" altLang="zh-CN"/>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mediaAndTx" preserve="1">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6858000" cy="1295400"/>
          </a:xfrm>
        </p:spPr>
        <p:txBody>
          <a:bodyPr/>
          <a:lstStyle/>
          <a:p>
            <a:r>
              <a:rPr lang="en-GB" smtClean="0"/>
              <a:t>Click to edit Master title style</a:t>
            </a:r>
            <a:endParaRPr lang="en-US"/>
          </a:p>
        </p:txBody>
      </p:sp>
      <p:sp>
        <p:nvSpPr>
          <p:cNvPr id="3" name="Media Placeholder 2"/>
          <p:cNvSpPr>
            <a:spLocks noGrp="1"/>
          </p:cNvSpPr>
          <p:nvPr>
            <p:ph type="media" sz="half" idx="1"/>
          </p:nvPr>
        </p:nvSpPr>
        <p:spPr>
          <a:xfrm>
            <a:off x="457200" y="1719263"/>
            <a:ext cx="4038600" cy="4411662"/>
          </a:xfrm>
        </p:spPr>
        <p:txBody>
          <a:bodyPr/>
          <a:lstStyle/>
          <a:p>
            <a:pPr lvl="0"/>
            <a:endParaRPr lang="en-US" noProof="0"/>
          </a:p>
        </p:txBody>
      </p:sp>
      <p:sp>
        <p:nvSpPr>
          <p:cNvPr id="4" name="Text Placeholder 3"/>
          <p:cNvSpPr>
            <a:spLocks noGrp="1"/>
          </p:cNvSpPr>
          <p:nvPr>
            <p:ph type="body" sz="half" idx="2"/>
          </p:nvPr>
        </p:nvSpPr>
        <p:spPr>
          <a:xfrm>
            <a:off x="4648200" y="1719263"/>
            <a:ext cx="4038600" cy="4411662"/>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50C610BE-DA44-4A46-8A05-499EE685F89F}"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64F1D5C1-9E12-45A9-A0C7-6129B1B3B7A5}"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857954B5-CE1F-4B23-BDFC-D4504A56C546}"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2D0E475F-3E42-435E-9EFE-F08E99560FF4}"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9" name="Rectangle 7"/>
          <p:cNvSpPr>
            <a:spLocks noGrp="1" noChangeArrowheads="1"/>
          </p:cNvSpPr>
          <p:nvPr>
            <p:ph type="sldNum" sz="quarter" idx="12"/>
          </p:nvPr>
        </p:nvSpPr>
        <p:spPr>
          <a:ln/>
        </p:spPr>
        <p:txBody>
          <a:bodyPr/>
          <a:lstStyle>
            <a:lvl1pPr>
              <a:defRPr/>
            </a:lvl1pPr>
          </a:lstStyle>
          <a:p>
            <a:pPr>
              <a:defRPr/>
            </a:pPr>
            <a:fld id="{F604A17A-DE01-4F83-88A0-90FDA57E7DC8}"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5" name="Rectangle 7"/>
          <p:cNvSpPr>
            <a:spLocks noGrp="1" noChangeArrowheads="1"/>
          </p:cNvSpPr>
          <p:nvPr>
            <p:ph type="sldNum" sz="quarter" idx="12"/>
          </p:nvPr>
        </p:nvSpPr>
        <p:spPr>
          <a:ln/>
        </p:spPr>
        <p:txBody>
          <a:bodyPr/>
          <a:lstStyle>
            <a:lvl1pPr>
              <a:defRPr/>
            </a:lvl1pPr>
          </a:lstStyle>
          <a:p>
            <a:pPr>
              <a:defRPr/>
            </a:pPr>
            <a:fld id="{B1D4A2AC-D8B1-4029-9CE4-E2E0976BC7CA}"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4" name="Rectangle 7"/>
          <p:cNvSpPr>
            <a:spLocks noGrp="1" noChangeArrowheads="1"/>
          </p:cNvSpPr>
          <p:nvPr>
            <p:ph type="sldNum" sz="quarter" idx="12"/>
          </p:nvPr>
        </p:nvSpPr>
        <p:spPr>
          <a:ln/>
        </p:spPr>
        <p:txBody>
          <a:bodyPr/>
          <a:lstStyle>
            <a:lvl1pPr>
              <a:defRPr/>
            </a:lvl1pPr>
          </a:lstStyle>
          <a:p>
            <a:pPr>
              <a:defRPr/>
            </a:pPr>
            <a:fld id="{1730915A-BEFE-4CFD-BAC0-A206ECA6B08B}"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0A5AE9AC-D351-4E62-B245-1342686066FD}"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5535515C-964B-47E8-8E6D-E709EB9F3157}"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Line 2"/>
          <p:cNvSpPr>
            <a:spLocks noChangeShapeType="1"/>
          </p:cNvSpPr>
          <p:nvPr/>
        </p:nvSpPr>
        <p:spPr bwMode="auto">
          <a:xfrm>
            <a:off x="7391400" y="0"/>
            <a:ext cx="0" cy="1524000"/>
          </a:xfrm>
          <a:prstGeom prst="line">
            <a:avLst/>
          </a:prstGeom>
          <a:noFill/>
          <a:ln w="9525">
            <a:solidFill>
              <a:schemeClr val="tx1"/>
            </a:solidFill>
            <a:round/>
            <a:headEnd/>
            <a:tailEnd/>
          </a:ln>
          <a:effectLst/>
        </p:spPr>
        <p:txBody>
          <a:bodyPr/>
          <a:lstStyle/>
          <a:p>
            <a:pPr>
              <a:defRPr/>
            </a:pPr>
            <a:endParaRPr lang="en-US">
              <a:ea typeface="+mn-ea"/>
            </a:endParaRPr>
          </a:p>
        </p:txBody>
      </p:sp>
      <p:sp>
        <p:nvSpPr>
          <p:cNvPr id="1027" name="Rectangle 3"/>
          <p:cNvSpPr>
            <a:spLocks noGrp="1" noChangeArrowheads="1"/>
          </p:cNvSpPr>
          <p:nvPr>
            <p:ph type="title"/>
          </p:nvPr>
        </p:nvSpPr>
        <p:spPr bwMode="auto">
          <a:xfrm>
            <a:off x="457200" y="122238"/>
            <a:ext cx="68580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zh-CN"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245"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a typeface="宋体" charset="-122"/>
              </a:defRPr>
            </a:lvl1pPr>
          </a:lstStyle>
          <a:p>
            <a:pPr>
              <a:defRPr/>
            </a:pPr>
            <a:endParaRPr lang="zh-CN" altLang="en-US"/>
          </a:p>
        </p:txBody>
      </p:sp>
      <p:sp>
        <p:nvSpPr>
          <p:cNvPr id="10246"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a typeface="宋体" charset="-122"/>
              </a:defRPr>
            </a:lvl1pPr>
          </a:lstStyle>
          <a:p>
            <a:pPr>
              <a:defRPr/>
            </a:pPr>
            <a:endParaRPr lang="zh-CN" altLang="en-US"/>
          </a:p>
        </p:txBody>
      </p:sp>
      <p:sp>
        <p:nvSpPr>
          <p:cNvPr id="10247"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a typeface="宋体" charset="-122"/>
              </a:defRPr>
            </a:lvl1pPr>
          </a:lstStyle>
          <a:p>
            <a:pPr>
              <a:defRPr/>
            </a:pPr>
            <a:fld id="{4307868E-87A0-4521-AD87-77DC229FE877}" type="slidenum">
              <a:rPr lang="en-US" altLang="zh-CN"/>
              <a:pPr>
                <a:defRPr/>
              </a:pPr>
              <a:t>‹#›</a:t>
            </a:fld>
            <a:endParaRPr lang="en-US" altLang="zh-CN"/>
          </a:p>
        </p:txBody>
      </p:sp>
      <p:pic>
        <p:nvPicPr>
          <p:cNvPr id="1032" name="Picture 40" descr="ietflogo"/>
          <p:cNvPicPr>
            <a:picLocks noChangeAspect="1" noChangeArrowheads="1"/>
          </p:cNvPicPr>
          <p:nvPr/>
        </p:nvPicPr>
        <p:blipFill>
          <a:blip r:embed="rId15" cstate="print"/>
          <a:srcRect/>
          <a:stretch>
            <a:fillRect/>
          </a:stretch>
        </p:blipFill>
        <p:spPr bwMode="auto">
          <a:xfrm>
            <a:off x="7391400" y="228600"/>
            <a:ext cx="1524000" cy="8715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3"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Lst>
  <p:timing>
    <p:tnLst>
      <p:par>
        <p:cTn id="1" dur="indefinite" restart="never" nodeType="tmRoot"/>
      </p:par>
    </p:tnLst>
  </p:timing>
  <p:hf hdr="0" ftr="0" dt="0"/>
  <p:txStyles>
    <p:titleStyle>
      <a:lvl1pPr algn="l" rtl="0" eaLnBrk="0" fontAlgn="base" hangingPunct="0">
        <a:spcBef>
          <a:spcPct val="0"/>
        </a:spcBef>
        <a:spcAft>
          <a:spcPct val="0"/>
        </a:spcAft>
        <a:defRPr sz="3900" b="1">
          <a:solidFill>
            <a:schemeClr val="tx2"/>
          </a:solidFill>
          <a:latin typeface="+mj-lt"/>
          <a:ea typeface="ＭＳ Ｐゴシック" pitchFamily="34" charset="-128"/>
          <a:cs typeface="+mj-cs"/>
        </a:defRPr>
      </a:lvl1pPr>
      <a:lvl2pPr algn="l" rtl="0" eaLnBrk="0" fontAlgn="base" hangingPunct="0">
        <a:spcBef>
          <a:spcPct val="0"/>
        </a:spcBef>
        <a:spcAft>
          <a:spcPct val="0"/>
        </a:spcAft>
        <a:defRPr sz="3900" b="1">
          <a:solidFill>
            <a:schemeClr val="tx2"/>
          </a:solidFill>
          <a:latin typeface="Arial" charset="0"/>
          <a:ea typeface="ＭＳ Ｐゴシック" pitchFamily="34" charset="-128"/>
        </a:defRPr>
      </a:lvl2pPr>
      <a:lvl3pPr algn="l" rtl="0" eaLnBrk="0" fontAlgn="base" hangingPunct="0">
        <a:spcBef>
          <a:spcPct val="0"/>
        </a:spcBef>
        <a:spcAft>
          <a:spcPct val="0"/>
        </a:spcAft>
        <a:defRPr sz="3900" b="1">
          <a:solidFill>
            <a:schemeClr val="tx2"/>
          </a:solidFill>
          <a:latin typeface="Arial" charset="0"/>
          <a:ea typeface="ＭＳ Ｐゴシック" pitchFamily="34" charset="-128"/>
        </a:defRPr>
      </a:lvl3pPr>
      <a:lvl4pPr algn="l" rtl="0" eaLnBrk="0" fontAlgn="base" hangingPunct="0">
        <a:spcBef>
          <a:spcPct val="0"/>
        </a:spcBef>
        <a:spcAft>
          <a:spcPct val="0"/>
        </a:spcAft>
        <a:defRPr sz="3900" b="1">
          <a:solidFill>
            <a:schemeClr val="tx2"/>
          </a:solidFill>
          <a:latin typeface="Arial" charset="0"/>
          <a:ea typeface="ＭＳ Ｐゴシック" pitchFamily="34" charset="-128"/>
        </a:defRPr>
      </a:lvl4pPr>
      <a:lvl5pPr algn="l" rtl="0" eaLnBrk="0" fontAlgn="base" hangingPunct="0">
        <a:spcBef>
          <a:spcPct val="0"/>
        </a:spcBef>
        <a:spcAft>
          <a:spcPct val="0"/>
        </a:spcAft>
        <a:defRPr sz="3900" b="1">
          <a:solidFill>
            <a:schemeClr val="tx2"/>
          </a:solidFill>
          <a:latin typeface="Arial" charset="0"/>
          <a:ea typeface="ＭＳ Ｐゴシック" pitchFamily="34" charset="-128"/>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ＭＳ Ｐゴシック" pitchFamily="34" charset="-128"/>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ea typeface="ＭＳ Ｐゴシック" pitchFamily="-106" charset="-128"/>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ea typeface="ＭＳ Ｐゴシック" pitchFamily="-106" charset="-128"/>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ea typeface="ＭＳ Ｐゴシック" pitchFamily="-106" charset="-128"/>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ea typeface="ＭＳ Ｐゴシック" pitchFamily="-106" charset="-128"/>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1.ietf.org/mailman/listinfo/multimob"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1.ietf.org/mailman/listinfo/multimob"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tools.ietf.org/id/draft-ietf-multimob-pmipv6-source-03.txt"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tools.ietf.org/html/draft-ietf-multimob-fmipv6-pfmipv6-multicast-01"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tools.ietf.org/id/draft-ietf-multimob-pmipv6-ropt-07.txt"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tools.ietf.org/id/draft-ietf-multimob-handover-optimization-03.txt"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idx="4294967295"/>
          </p:nvPr>
        </p:nvSpPr>
        <p:spPr>
          <a:xfrm>
            <a:off x="381000" y="3048000"/>
            <a:ext cx="6842125" cy="3352800"/>
          </a:xfrm>
        </p:spPr>
        <p:txBody>
          <a:bodyPr/>
          <a:lstStyle/>
          <a:p>
            <a:pPr algn="r"/>
            <a:r>
              <a:rPr lang="en-US" altLang="zh-CN" dirty="0" smtClean="0">
                <a:ea typeface="宋体" pitchFamily="2" charset="-122"/>
              </a:rPr>
              <a:t>Agenda </a:t>
            </a:r>
            <a:br>
              <a:rPr lang="en-US" altLang="zh-CN" dirty="0" smtClean="0">
                <a:ea typeface="宋体" pitchFamily="2" charset="-122"/>
              </a:rPr>
            </a:br>
            <a:r>
              <a:rPr lang="en-US" altLang="zh-CN" sz="2000" dirty="0" smtClean="0">
                <a:ea typeface="宋体" pitchFamily="2" charset="-122"/>
              </a:rPr>
              <a:t/>
            </a:r>
            <a:br>
              <a:rPr lang="en-US" altLang="zh-CN" sz="2000" dirty="0" smtClean="0">
                <a:ea typeface="宋体" pitchFamily="2" charset="-122"/>
              </a:rPr>
            </a:br>
            <a:r>
              <a:rPr lang="en-US" altLang="zh-CN" sz="2000" dirty="0" smtClean="0">
                <a:ea typeface="宋体" pitchFamily="2" charset="-122"/>
              </a:rPr>
              <a:t> </a:t>
            </a:r>
            <a:r>
              <a:rPr lang="en-US" altLang="zh-CN" sz="2800" dirty="0" smtClean="0">
                <a:ea typeface="宋体" pitchFamily="2" charset="-122"/>
              </a:rPr>
              <a:t/>
            </a:r>
            <a:br>
              <a:rPr lang="en-US" altLang="zh-CN" sz="2800" dirty="0" smtClean="0">
                <a:ea typeface="宋体" pitchFamily="2" charset="-122"/>
              </a:rPr>
            </a:br>
            <a:r>
              <a:rPr lang="en-US" altLang="zh-CN" sz="2800" dirty="0" err="1" smtClean="0">
                <a:ea typeface="宋体" pitchFamily="2" charset="-122"/>
              </a:rPr>
              <a:t>Behcet</a:t>
            </a:r>
            <a:r>
              <a:rPr lang="en-US" altLang="zh-CN" sz="2800" dirty="0" smtClean="0">
                <a:ea typeface="宋体" pitchFamily="2" charset="-122"/>
              </a:rPr>
              <a:t> </a:t>
            </a:r>
            <a:r>
              <a:rPr lang="en-US" altLang="zh-CN" sz="2800" dirty="0" err="1" smtClean="0">
                <a:ea typeface="宋体" pitchFamily="2" charset="-122"/>
              </a:rPr>
              <a:t>Sarikaya</a:t>
            </a:r>
            <a:r>
              <a:rPr lang="en-US" altLang="zh-CN" sz="2800" dirty="0" smtClean="0">
                <a:ea typeface="宋体" pitchFamily="2" charset="-122"/>
              </a:rPr>
              <a:t/>
            </a:r>
            <a:br>
              <a:rPr lang="en-US" altLang="zh-CN" sz="2800" dirty="0" smtClean="0">
                <a:ea typeface="宋体" pitchFamily="2" charset="-122"/>
              </a:rPr>
            </a:br>
            <a:r>
              <a:rPr lang="en-US" altLang="zh-CN" sz="2800" dirty="0" smtClean="0">
                <a:ea typeface="宋体" pitchFamily="2" charset="-122"/>
              </a:rPr>
              <a:t> </a:t>
            </a:r>
            <a:r>
              <a:rPr lang="en-US" altLang="zh-CN" sz="2800" dirty="0" err="1" smtClean="0">
                <a:ea typeface="宋体" pitchFamily="2" charset="-122"/>
              </a:rPr>
              <a:t>Stig</a:t>
            </a:r>
            <a:r>
              <a:rPr lang="en-US" altLang="zh-CN" sz="2800" dirty="0" smtClean="0">
                <a:ea typeface="宋体" pitchFamily="2" charset="-122"/>
              </a:rPr>
              <a:t> </a:t>
            </a:r>
            <a:r>
              <a:rPr lang="en-US" altLang="zh-CN" sz="2800" dirty="0" err="1" smtClean="0">
                <a:ea typeface="宋体" pitchFamily="2" charset="-122"/>
              </a:rPr>
              <a:t>Venaas</a:t>
            </a:r>
            <a:r>
              <a:rPr lang="en-US" altLang="zh-CN" sz="2800" dirty="0" smtClean="0">
                <a:ea typeface="宋体" pitchFamily="2" charset="-122"/>
              </a:rPr>
              <a:t> </a:t>
            </a:r>
            <a:r>
              <a:rPr lang="en-CA" altLang="zh-CN" sz="2800" dirty="0" smtClean="0">
                <a:ea typeface="宋体" pitchFamily="2" charset="-122"/>
              </a:rPr>
              <a:t/>
            </a:r>
            <a:br>
              <a:rPr lang="en-CA" altLang="zh-CN" sz="2800" dirty="0" smtClean="0">
                <a:ea typeface="宋体" pitchFamily="2" charset="-122"/>
              </a:rPr>
            </a:br>
            <a:r>
              <a:rPr lang="en-CA" altLang="zh-CN" sz="2800" dirty="0" smtClean="0">
                <a:ea typeface="宋体" pitchFamily="2" charset="-122"/>
              </a:rPr>
              <a:t>August</a:t>
            </a:r>
            <a:r>
              <a:rPr lang="en-CA" altLang="zh-CN" sz="2800" dirty="0" smtClean="0">
                <a:ea typeface="宋体" pitchFamily="2" charset="-122"/>
              </a:rPr>
              <a:t> </a:t>
            </a:r>
            <a:r>
              <a:rPr lang="en-CA" altLang="zh-CN" sz="2800" dirty="0" smtClean="0">
                <a:ea typeface="宋体" pitchFamily="2" charset="-122"/>
              </a:rPr>
              <a:t>2013</a:t>
            </a:r>
            <a:endParaRPr lang="en-US" altLang="zh-CN" sz="2800" dirty="0" smtClean="0">
              <a:ea typeface="宋体" pitchFamily="2" charset="-122"/>
            </a:endParaRPr>
          </a:p>
        </p:txBody>
      </p:sp>
      <p:sp>
        <p:nvSpPr>
          <p:cNvPr id="3075" name="DtsShapeName" descr="C4750CDB1B@753@9@@8C6@C85GEGG@720968AL96D@PY35403[!!!!!BIHO@]y35403!!!!!!!!!!1110G2B369G71110G2B369G71!!!!!!!!!!!!!!!!!!!!!!!!!!!!!!!!!!!!!!!!!!!!!!!!!!!!869;e8:48aR62745!!!!!!BIHO@]R62745!!!11111111110G2BC705D2`fdoe`/qqu!!!!!!!!!!!!!!!!!!!!!!!!!!!!!!!!!!!!!!!!!!!!!!!!!!!!!!!!!!!!!!!!!!!!!!!!!!!!!!!!!!!!!!!!!!!!!!!!!!!!!!!!!!!!!!!!!!!!!!!!!!!!!!!!!!!!!!!!!!!!!!!!!!!!!!!!!!!!!!!!!!!!!!!!!!!!!!!!!!!!!!!!!!!!!!!!!!!!!!!!!!!!!!!!!!!!!!!!!!!!!!!!!!!!!!!!!!!!!!!!!!!!!!!!!!!!!!!!!!!!!!!!!!!!!!!!!!!!!!!!!!!!!!!!!!!!!!!!!!!!!!!!!!!!!!!!!!!!!!!!!!!!!!!!!!!!!!!!!!!!!!!!!!!!!!!!!!!!!!!!!!!!!!!!!!!!!!!!!!!!!!!!!!!!!!!!!!!!!!!!!!!!!!!!!!!!!!!!!!!!!!!!!!!!!!!!!!!!!!!!!!!!!!!!!!!!!!!!!!!!!!!!!!!!!!!!!!!!!!!!!!!!!!!!!!!!!!!!!!!!!!!!!!!!!!!!!!!!!!!!!!!!!!!!!!!!!!!!!!!!!!!!!!!!!!!!!!!!!!!!!!!!!!!!!!!!!!!!!!!!!!!!!!!!!!!!!!!!!!!!!!!!!!!!!!!!!!!!!!!!!!!!!!!!!!!!!!!!!!!!!!!!!!!!!!!!!!!!!!!!!!!!!!!!!!!!!!!!!!!!!!!!!!!!!!!!!!!!!!!!!!!!!!!!!!!!!!!!!!!!!!!!!!!!!!!!!!!!!!!!!!!!!!!!!!!!!!!!!!!!!!!!!!!!!!!!!!!!!!!!!!!!!!!!!!!!!!!!!!!!!!!!!!!!!!!!!!!!!!!!!!!!!!!!!!!!!!!!!!!!!!!!!!!!!!!!!!!!!!!!!!!!!!!!!!!!!!!!!!!!!!!!!!!!!!!!!!!!!!!!!!!!!!!!!!!!!!!!!!!!!!!!!!!!!!!!!!!!!!!!!!!!!!!!!!!!!!!!!!!!!!!!!!!!!!!!!!!!!!!!!!!!!!!!!!!!!!!!!!!!!!!!!!!!!!!!!!!!!!!!!!!!!!!!!!!!!!!!!!!!!!!!!!!!!!!!!!!!!!!!!!!!!!!!!!!!!!!!!!!!!!!!!!!!!!!!!!!!!!!!!!!!!!!!!!!!!!!!!!!!!!!!!!!!!!!!!!!!!!!!!!!!!!!!!!!!!!!!!!!!!!!!!!!!!!!!!!!!!!!!!!!!!!!!!!!!!!!!!!!!!!!!!!!!!!!!!!!!!!!!!!!!!!!!!!!!!!!!!!!!!!!!!!!!!!!!!!!!!!!!!!!!!!!!!!!!!!!!!!!!!!!!!!!!!!!!!!!!!!!!!!!!!!!!!!!!!!!!!!!!!!!!!!!!!!!!!!!!!!!!!!!!!!!!!!!!!!!!!!!!!!!!!!!!!!!!!!!!!!!!!!!!!!!!!!!!!!!!!!!!!!!!!!!!!!!!!!!!!!!!!!!!!!!!!!!!!!!!!!!!!!!!!!!!!!!!!!!!!!!!!!!!!!!!!!!!!!!!!!!!!!!!!!!!!!!!!!!!!!!!!!!!!!!!!!!!!!!!!!!!!!!!!!!!!!!!!!!!!!!!!!!!!!!!!!!!!!!!!!!!!!!!!!!!!!!!!!!!!!!!!!!!!!!!!!!!!!!!!!!!!!!!!!!!!!!!!!!!!!!!!!!!!!!!!!!!!!!!!!!!!!!!!!!!!!!!!!!!!!!!!!!!!!!!!!!!!!!!!!!!!!!!!!!!!!!!!!!!!!!!!!!!!!!!!!!!!!!!!!!!!!!!!!!!!!!!!!!!!!!!!!!!!!!!!!!!!!!!!!!!!!!!!!!!!!!!!!!!!!!!!!!!!!!!!!!!!!!!!!!!!!!!!!!!!!!!!!!!!!!!!!!!!!!!!!!!!!!!!!!!!!!!!!!!!!!!!!!!!!!!!!!!!!!!!!!!!!!!!!!!!!!!!!!!!!!!!!!!!!!!!!!!!!!!!!!!!!!!!!!!!!!!!!!!!!!!!!!!!!!!!!!!!!!!!!!!!!!!!!!!!!!!!!!!!!!!!!!!!!!!!!!!!!!!!!!!!!!!!!!!!!!!!!!!!!!!!!!!!!!!!!!!!!!!!!!!!!!!!!!!!!!!!!!!!!!!!!!!!!!!!!!!!!!!!!!!!!!!!!!!!!!!!!!!!!!!!!!!!!!!!!!!!!!!!!!!!!!!!!!!!!!!!!!!!!!!!!!!!!!!!!!!!!!!!!!!!!!!!!!!!!!!!!!!!!!!!!!!!!!!!!!!!!!!!!!!!!!!!!!!!!!!!!!!!!!!!!!!!!!!!!!!!!!!!!!!1!P" hidden="1"/>
          <p:cNvSpPr>
            <a:spLocks noChangeArrowheads="1"/>
          </p:cNvSpPr>
          <p:nvPr/>
        </p:nvSpPr>
        <p:spPr bwMode="auto">
          <a:xfrm>
            <a:off x="0" y="0"/>
            <a:ext cx="1588" cy="1588"/>
          </a:xfrm>
          <a:custGeom>
            <a:avLst/>
            <a:gdLst>
              <a:gd name="T0" fmla="*/ 4 w 21600"/>
              <a:gd name="T1" fmla="*/ 1 h 21600"/>
              <a:gd name="T2" fmla="*/ 1 w 21600"/>
              <a:gd name="T3" fmla="*/ 4 h 21600"/>
              <a:gd name="T4" fmla="*/ 4 w 21600"/>
              <a:gd name="T5" fmla="*/ 9 h 21600"/>
              <a:gd name="T6" fmla="*/ 7 w 21600"/>
              <a:gd name="T7" fmla="*/ 4 h 21600"/>
              <a:gd name="T8" fmla="*/ 0 60000 65536"/>
              <a:gd name="T9" fmla="*/ 0 60000 65536"/>
              <a:gd name="T10" fmla="*/ 0 60000 65536"/>
              <a:gd name="T11" fmla="*/ 0 60000 65536"/>
              <a:gd name="T12" fmla="*/ 5033 w 21600"/>
              <a:gd name="T13" fmla="*/ 2272 h 21600"/>
              <a:gd name="T14" fmla="*/ 16554 w 21600"/>
              <a:gd name="T15" fmla="*/ 13684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chemeClr val="accent1"/>
          </a:solidFill>
          <a:ln w="57150">
            <a:solidFill>
              <a:schemeClr val="tx1"/>
            </a:solidFill>
            <a:miter lim="800000"/>
            <a:headEnd/>
            <a:tailEnd/>
          </a:ln>
        </p:spPr>
        <p:txBody>
          <a:bodyPr wrap="none" anchor="ctr"/>
          <a:lstStyle/>
          <a:p>
            <a:endParaRPr lang="en-US"/>
          </a:p>
        </p:txBody>
      </p:sp>
      <p:sp>
        <p:nvSpPr>
          <p:cNvPr id="3076" name="Rectangle 2"/>
          <p:cNvSpPr>
            <a:spLocks noChangeArrowheads="1"/>
          </p:cNvSpPr>
          <p:nvPr/>
        </p:nvSpPr>
        <p:spPr bwMode="auto">
          <a:xfrm>
            <a:off x="315913" y="466725"/>
            <a:ext cx="6781800" cy="2133600"/>
          </a:xfrm>
          <a:prstGeom prst="rect">
            <a:avLst/>
          </a:prstGeom>
          <a:noFill/>
          <a:ln w="9525">
            <a:noFill/>
            <a:miter lim="800000"/>
            <a:headEnd/>
            <a:tailEnd/>
          </a:ln>
        </p:spPr>
        <p:txBody>
          <a:bodyPr anchor="b"/>
          <a:lstStyle/>
          <a:p>
            <a:pPr algn="r"/>
            <a:r>
              <a:rPr lang="en-US" altLang="zh-CN" sz="4800" b="1" dirty="0" err="1">
                <a:solidFill>
                  <a:schemeClr val="tx2"/>
                </a:solidFill>
                <a:ea typeface="宋体" pitchFamily="2" charset="-122"/>
              </a:rPr>
              <a:t>Multimob</a:t>
            </a:r>
            <a:r>
              <a:rPr lang="en-US" altLang="zh-CN" sz="4800" b="1" dirty="0">
                <a:solidFill>
                  <a:schemeClr val="tx2"/>
                </a:solidFill>
                <a:ea typeface="宋体" pitchFamily="2" charset="-122"/>
              </a:rPr>
              <a:t> WG</a:t>
            </a:r>
            <a:br>
              <a:rPr lang="en-US" altLang="zh-CN" sz="4800" b="1" dirty="0">
                <a:solidFill>
                  <a:schemeClr val="tx2"/>
                </a:solidFill>
                <a:ea typeface="宋体" pitchFamily="2" charset="-122"/>
              </a:rPr>
            </a:br>
            <a:r>
              <a:rPr lang="en-US" altLang="zh-CN" sz="4800" b="1" dirty="0">
                <a:solidFill>
                  <a:schemeClr val="tx2"/>
                </a:solidFill>
                <a:ea typeface="宋体" pitchFamily="2" charset="-122"/>
              </a:rPr>
              <a:t>IETF </a:t>
            </a:r>
            <a:r>
              <a:rPr lang="en-US" altLang="zh-CN" sz="4800" b="1" dirty="0" smtClean="0">
                <a:solidFill>
                  <a:schemeClr val="tx2"/>
                </a:solidFill>
                <a:ea typeface="宋体" pitchFamily="2" charset="-122"/>
              </a:rPr>
              <a:t>87</a:t>
            </a:r>
            <a:endParaRPr lang="en-US" altLang="zh-CN" sz="4800" b="1" dirty="0">
              <a:solidFill>
                <a:schemeClr val="tx2"/>
              </a:solidFill>
              <a:ea typeface="宋体" pitchFamily="2" charset="-122"/>
            </a:endParaRPr>
          </a:p>
        </p:txBody>
      </p:sp>
      <p:sp>
        <p:nvSpPr>
          <p:cNvPr id="3077" name="Rectangle 4"/>
          <p:cNvSpPr>
            <a:spLocks noChangeArrowheads="1"/>
          </p:cNvSpPr>
          <p:nvPr/>
        </p:nvSpPr>
        <p:spPr bwMode="auto">
          <a:xfrm>
            <a:off x="152400" y="6324600"/>
            <a:ext cx="6477000" cy="400050"/>
          </a:xfrm>
          <a:prstGeom prst="rect">
            <a:avLst/>
          </a:prstGeom>
          <a:noFill/>
          <a:ln w="9525">
            <a:noFill/>
            <a:miter lim="800000"/>
            <a:headEnd/>
            <a:tailEnd/>
          </a:ln>
        </p:spPr>
        <p:txBody>
          <a:bodyPr>
            <a:spAutoFit/>
          </a:bodyPr>
          <a:lstStyle/>
          <a:p>
            <a:r>
              <a:rPr lang="en-US" altLang="zh-CN" sz="2000" b="1">
                <a:ea typeface="宋体" pitchFamily="2" charset="-122"/>
                <a:hlinkClick r:id="rId3"/>
              </a:rPr>
              <a:t>https://www1.ietf.org/mailman/listinfo/multimob</a:t>
            </a:r>
            <a:endParaRPr lang="en-US" sz="2000"/>
          </a:p>
        </p:txBody>
      </p:sp>
      <p:sp>
        <p:nvSpPr>
          <p:cNvPr id="3078" name="Slide Number Placeholder 5"/>
          <p:cNvSpPr>
            <a:spLocks noGrp="1"/>
          </p:cNvSpPr>
          <p:nvPr>
            <p:ph type="sldNum" sz="quarter" idx="12"/>
          </p:nvPr>
        </p:nvSpPr>
        <p:spPr>
          <a:noFill/>
        </p:spPr>
        <p:txBody>
          <a:bodyPr/>
          <a:lstStyle/>
          <a:p>
            <a:fld id="{A8947A2C-2804-4A98-9468-9EE0BAAB2FCE}" type="slidenum">
              <a:rPr lang="en-US" altLang="zh-CN" smtClean="0">
                <a:ea typeface="宋体" pitchFamily="2" charset="-122"/>
              </a:rPr>
              <a:pPr/>
              <a:t>1</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395288" y="257175"/>
            <a:ext cx="7131050" cy="579438"/>
          </a:xfrm>
          <a:prstGeom prst="rect">
            <a:avLst/>
          </a:prstGeom>
          <a:noFill/>
          <a:ln w="9525">
            <a:noFill/>
            <a:miter lim="800000"/>
            <a:headEnd/>
            <a:tailEnd/>
          </a:ln>
        </p:spPr>
        <p:txBody>
          <a:bodyPr>
            <a:spAutoFit/>
          </a:bodyPr>
          <a:lstStyle/>
          <a:p>
            <a:pPr marL="342900" indent="-342900" algn="ctr">
              <a:spcBef>
                <a:spcPct val="20000"/>
              </a:spcBef>
            </a:pPr>
            <a:r>
              <a:rPr lang="en-US" altLang="zh-CN" sz="3200" b="1">
                <a:ea typeface="宋体" pitchFamily="2" charset="-122"/>
              </a:rPr>
              <a:t>Multimob WG</a:t>
            </a:r>
          </a:p>
        </p:txBody>
      </p:sp>
      <p:sp>
        <p:nvSpPr>
          <p:cNvPr id="4099" name="Text Box 3"/>
          <p:cNvSpPr txBox="1">
            <a:spLocks noChangeArrowheads="1"/>
          </p:cNvSpPr>
          <p:nvPr/>
        </p:nvSpPr>
        <p:spPr bwMode="auto">
          <a:xfrm>
            <a:off x="250825" y="1412875"/>
            <a:ext cx="8569325" cy="4789488"/>
          </a:xfrm>
          <a:prstGeom prst="rect">
            <a:avLst/>
          </a:prstGeom>
          <a:noFill/>
          <a:ln w="9525">
            <a:noFill/>
            <a:miter lim="800000"/>
            <a:headEnd/>
            <a:tailEnd/>
          </a:ln>
        </p:spPr>
        <p:txBody>
          <a:bodyPr>
            <a:spAutoFit/>
          </a:bodyPr>
          <a:lstStyle/>
          <a:p>
            <a:pPr marL="342900" indent="-342900">
              <a:buFontTx/>
              <a:buChar char="•"/>
            </a:pPr>
            <a:r>
              <a:rPr lang="en-US" altLang="zh-CN" sz="2800" b="1" dirty="0">
                <a:ea typeface="宋体" pitchFamily="2" charset="-122"/>
              </a:rPr>
              <a:t>Welcome to </a:t>
            </a:r>
            <a:r>
              <a:rPr lang="en-US" altLang="zh-CN" sz="2800" b="1" dirty="0" err="1">
                <a:ea typeface="宋体" pitchFamily="2" charset="-122"/>
              </a:rPr>
              <a:t>Multimob</a:t>
            </a:r>
            <a:r>
              <a:rPr lang="en-US" altLang="zh-CN" sz="2800" b="1" dirty="0">
                <a:ea typeface="宋体" pitchFamily="2" charset="-122"/>
              </a:rPr>
              <a:t> WG at IETF </a:t>
            </a:r>
            <a:r>
              <a:rPr lang="en-US" altLang="zh-CN" sz="2800" b="1" dirty="0" smtClean="0">
                <a:ea typeface="宋体" pitchFamily="2" charset="-122"/>
              </a:rPr>
              <a:t>87</a:t>
            </a:r>
            <a:endParaRPr lang="en-US" altLang="zh-CN" sz="2800" b="1" dirty="0">
              <a:ea typeface="宋体" pitchFamily="2" charset="-122"/>
            </a:endParaRPr>
          </a:p>
          <a:p>
            <a:pPr marL="342900" indent="-342900">
              <a:buFontTx/>
              <a:buChar char="•"/>
            </a:pPr>
            <a:endParaRPr lang="en-US" altLang="zh-CN" sz="2800" b="1" dirty="0">
              <a:ea typeface="宋体" pitchFamily="2" charset="-122"/>
            </a:endParaRPr>
          </a:p>
          <a:p>
            <a:pPr marL="342900" indent="-342900">
              <a:buFontTx/>
              <a:buChar char="•"/>
            </a:pPr>
            <a:r>
              <a:rPr lang="en-US" altLang="zh-CN" sz="2800" b="1" dirty="0">
                <a:ea typeface="宋体" pitchFamily="2" charset="-122"/>
              </a:rPr>
              <a:t>Mailing list subscribe at </a:t>
            </a:r>
            <a:r>
              <a:rPr lang="en-US" altLang="zh-CN" sz="2800" b="1" dirty="0">
                <a:ea typeface="宋体" pitchFamily="2" charset="-122"/>
                <a:hlinkClick r:id="rId3"/>
              </a:rPr>
              <a:t>https://www1.ietf.org/mailman/listinfo/multimob</a:t>
            </a:r>
            <a:endParaRPr lang="en-US" altLang="zh-CN" sz="2800" b="1" dirty="0">
              <a:ea typeface="宋体" pitchFamily="2" charset="-122"/>
            </a:endParaRPr>
          </a:p>
          <a:p>
            <a:pPr marL="342900" indent="-342900">
              <a:buFontTx/>
              <a:buChar char="•"/>
            </a:pPr>
            <a:r>
              <a:rPr lang="en-US" altLang="zh-CN" sz="2800" b="1" dirty="0">
                <a:ea typeface="宋体" pitchFamily="2" charset="-122"/>
              </a:rPr>
              <a:t>Standardization of multicast support in Proxy Mobile IPv6</a:t>
            </a:r>
          </a:p>
          <a:p>
            <a:pPr marL="342900" indent="-342900">
              <a:buFontTx/>
              <a:buChar char="•"/>
            </a:pPr>
            <a:r>
              <a:rPr lang="en-US" altLang="zh-CN" sz="2800" b="1" dirty="0">
                <a:ea typeface="宋体" pitchFamily="2" charset="-122"/>
              </a:rPr>
              <a:t>Extensions to group management protocols for mobility</a:t>
            </a:r>
          </a:p>
          <a:p>
            <a:pPr marL="342900" indent="-342900">
              <a:buFontTx/>
              <a:buChar char="•"/>
            </a:pPr>
            <a:endParaRPr lang="en-US" altLang="zh-CN" sz="2800" b="1" dirty="0">
              <a:ea typeface="宋体" pitchFamily="2" charset="-122"/>
            </a:endParaRPr>
          </a:p>
          <a:p>
            <a:pPr marL="342900" indent="-342900"/>
            <a:endParaRPr lang="en-US" altLang="zh-CN" sz="2800" b="1" dirty="0">
              <a:ea typeface="宋体" pitchFamily="2" charset="-122"/>
            </a:endParaRPr>
          </a:p>
          <a:p>
            <a:pPr marL="342900" indent="-342900">
              <a:buFontTx/>
              <a:buChar char="•"/>
            </a:pPr>
            <a:endParaRPr lang="en-US" altLang="zh-CN" sz="2800" b="1" dirty="0">
              <a:ea typeface="宋体" pitchFamily="2" charset="-122"/>
            </a:endParaRPr>
          </a:p>
        </p:txBody>
      </p:sp>
      <p:sp>
        <p:nvSpPr>
          <p:cNvPr id="4100" name="Slide Number Placeholder 3"/>
          <p:cNvSpPr>
            <a:spLocks noGrp="1"/>
          </p:cNvSpPr>
          <p:nvPr>
            <p:ph type="sldNum" sz="quarter" idx="12"/>
          </p:nvPr>
        </p:nvSpPr>
        <p:spPr>
          <a:noFill/>
        </p:spPr>
        <p:txBody>
          <a:bodyPr/>
          <a:lstStyle/>
          <a:p>
            <a:fld id="{0400BC2D-0A9E-41F9-8116-C965A05AD4C0}" type="slidenum">
              <a:rPr lang="en-US" altLang="zh-CN" smtClean="0">
                <a:ea typeface="宋体" pitchFamily="2" charset="-122"/>
              </a:rPr>
              <a:pPr/>
              <a:t>2</a:t>
            </a:fld>
            <a:endParaRPr lang="en-US" altLang="zh-CN" smtClean="0">
              <a:ea typeface="宋体" pitchFamily="2" charset="-122"/>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152400"/>
            <a:ext cx="6858000" cy="792162"/>
          </a:xfrm>
        </p:spPr>
        <p:txBody>
          <a:bodyPr/>
          <a:lstStyle/>
          <a:p>
            <a:r>
              <a:rPr lang="en-US" altLang="zh-CN" dirty="0" smtClean="0">
                <a:ea typeface="宋体" pitchFamily="2" charset="-122"/>
              </a:rPr>
              <a:t>AGENDA</a:t>
            </a:r>
          </a:p>
        </p:txBody>
      </p:sp>
      <p:sp>
        <p:nvSpPr>
          <p:cNvPr id="5123" name="Rectangle 3"/>
          <p:cNvSpPr>
            <a:spLocks noGrp="1" noChangeArrowheads="1"/>
          </p:cNvSpPr>
          <p:nvPr>
            <p:ph type="body" idx="1"/>
          </p:nvPr>
        </p:nvSpPr>
        <p:spPr>
          <a:xfrm>
            <a:off x="457200" y="1143000"/>
            <a:ext cx="8229600" cy="5029200"/>
          </a:xfrm>
        </p:spPr>
        <p:txBody>
          <a:bodyPr/>
          <a:lstStyle/>
          <a:p>
            <a:r>
              <a:rPr lang="en-US" altLang="zh-CN" sz="2400" dirty="0" err="1" smtClean="0">
                <a:ea typeface="宋体" pitchFamily="2" charset="-122"/>
              </a:rPr>
              <a:t>Administrativia</a:t>
            </a:r>
            <a:r>
              <a:rPr lang="en-US" altLang="zh-CN" sz="2400" dirty="0" smtClean="0">
                <a:ea typeface="宋体" pitchFamily="2" charset="-122"/>
              </a:rPr>
              <a:t> – 10 min</a:t>
            </a:r>
          </a:p>
          <a:p>
            <a:pPr lvl="1"/>
            <a:r>
              <a:rPr lang="en-US" altLang="zh-CN" sz="2000" dirty="0" smtClean="0">
                <a:ea typeface="宋体" pitchFamily="2" charset="-122"/>
              </a:rPr>
              <a:t>Note takers, Jabber Scribes</a:t>
            </a:r>
          </a:p>
          <a:p>
            <a:r>
              <a:rPr lang="en-US" altLang="zh-CN" sz="2400" dirty="0" smtClean="0">
                <a:ea typeface="宋体" pitchFamily="2" charset="-122"/>
              </a:rPr>
              <a:t>Source </a:t>
            </a:r>
            <a:r>
              <a:rPr lang="en-US" altLang="zh-CN" sz="2400" dirty="0" smtClean="0">
                <a:ea typeface="宋体" pitchFamily="2" charset="-122"/>
              </a:rPr>
              <a:t>mobility WG Draft Update – 20 min Thomas</a:t>
            </a:r>
          </a:p>
          <a:p>
            <a:r>
              <a:rPr lang="en-US" altLang="zh-CN" sz="2400" dirty="0" smtClean="0">
                <a:ea typeface="宋体" pitchFamily="2" charset="-122"/>
              </a:rPr>
              <a:t>Fast </a:t>
            </a:r>
            <a:r>
              <a:rPr lang="en-US" altLang="zh-CN" sz="2400" dirty="0" smtClean="0">
                <a:ea typeface="宋体" pitchFamily="2" charset="-122"/>
              </a:rPr>
              <a:t>handover WG </a:t>
            </a:r>
            <a:r>
              <a:rPr lang="en-US" altLang="zh-CN" sz="2400" dirty="0" smtClean="0">
                <a:ea typeface="宋体" pitchFamily="2" charset="-122"/>
              </a:rPr>
              <a:t>Draft Update </a:t>
            </a:r>
            <a:r>
              <a:rPr lang="en-US" altLang="zh-CN" sz="2400" dirty="0" smtClean="0">
                <a:ea typeface="宋体" pitchFamily="2" charset="-122"/>
              </a:rPr>
              <a:t>– 20 </a:t>
            </a:r>
            <a:r>
              <a:rPr lang="en-US" altLang="zh-CN" sz="2400" dirty="0" smtClean="0">
                <a:ea typeface="宋体" pitchFamily="2" charset="-122"/>
              </a:rPr>
              <a:t>min Thomas</a:t>
            </a:r>
          </a:p>
          <a:p>
            <a:r>
              <a:rPr lang="en-US" altLang="zh-CN" sz="2400" dirty="0" smtClean="0">
                <a:ea typeface="宋体" pitchFamily="2" charset="-122"/>
              </a:rPr>
              <a:t>Carlos on </a:t>
            </a:r>
            <a:r>
              <a:rPr lang="en-US" sz="2400" dirty="0" smtClean="0"/>
              <a:t>MN multicast activity tracking </a:t>
            </a:r>
            <a:r>
              <a:rPr lang="en-US" sz="2400" dirty="0" smtClean="0"/>
              <a:t>-20 minutes</a:t>
            </a:r>
            <a:endParaRPr lang="en-US" altLang="zh-CN" sz="2400" dirty="0" smtClean="0">
              <a:ea typeface="宋体" pitchFamily="2" charset="-122"/>
            </a:endParaRPr>
          </a:p>
          <a:p>
            <a:r>
              <a:rPr lang="en-US" altLang="zh-CN" sz="2400" dirty="0" smtClean="0">
                <a:ea typeface="宋体" pitchFamily="2" charset="-122"/>
              </a:rPr>
              <a:t>D</a:t>
            </a:r>
            <a:r>
              <a:rPr lang="en-US" altLang="zh-CN" sz="2400" dirty="0" smtClean="0">
                <a:ea typeface="宋体" pitchFamily="2" charset="-122"/>
              </a:rPr>
              <a:t>iscussion on </a:t>
            </a:r>
            <a:r>
              <a:rPr lang="en-US" sz="2400" dirty="0" smtClean="0"/>
              <a:t>Multiple MTMAs and Avoiding Tunnel Convergence</a:t>
            </a:r>
            <a:r>
              <a:rPr lang="en-US" altLang="zh-CN" sz="2400" dirty="0" smtClean="0">
                <a:ea typeface="宋体" pitchFamily="2" charset="-122"/>
              </a:rPr>
              <a:t>– </a:t>
            </a:r>
            <a:r>
              <a:rPr lang="en-US" altLang="zh-CN" sz="2400" dirty="0" smtClean="0">
                <a:ea typeface="宋体" pitchFamily="2" charset="-122"/>
              </a:rPr>
              <a:t>2</a:t>
            </a:r>
            <a:r>
              <a:rPr lang="en-US" altLang="zh-CN" sz="2400" dirty="0" smtClean="0">
                <a:ea typeface="宋体" pitchFamily="2" charset="-122"/>
              </a:rPr>
              <a:t>0 </a:t>
            </a:r>
            <a:r>
              <a:rPr lang="en-US" altLang="zh-CN" sz="2400" dirty="0" smtClean="0">
                <a:ea typeface="宋体" pitchFamily="2" charset="-122"/>
              </a:rPr>
              <a:t>min</a:t>
            </a:r>
          </a:p>
          <a:p>
            <a:r>
              <a:rPr lang="en-US" altLang="zh-CN" sz="2400" dirty="0" smtClean="0">
                <a:ea typeface="宋体" pitchFamily="2" charset="-122"/>
              </a:rPr>
              <a:t>Closing– </a:t>
            </a:r>
            <a:r>
              <a:rPr lang="en-US" altLang="zh-CN" sz="2400" dirty="0" smtClean="0">
                <a:ea typeface="宋体" pitchFamily="2" charset="-122"/>
              </a:rPr>
              <a:t>1</a:t>
            </a:r>
            <a:r>
              <a:rPr lang="en-US" altLang="zh-CN" sz="2400" dirty="0" smtClean="0">
                <a:ea typeface="宋体" pitchFamily="2" charset="-122"/>
              </a:rPr>
              <a:t>0 </a:t>
            </a:r>
            <a:r>
              <a:rPr lang="en-US" altLang="zh-CN" sz="2400" dirty="0" smtClean="0">
                <a:ea typeface="宋体" pitchFamily="2" charset="-122"/>
              </a:rPr>
              <a:t>min</a:t>
            </a:r>
          </a:p>
          <a:p>
            <a:endParaRPr lang="en-US" altLang="zh-CN" sz="2400" dirty="0" smtClean="0">
              <a:ea typeface="宋体" pitchFamily="2" charset="-122"/>
            </a:endParaRPr>
          </a:p>
        </p:txBody>
      </p:sp>
      <p:sp>
        <p:nvSpPr>
          <p:cNvPr id="5124" name="Slide Number Placeholder 3"/>
          <p:cNvSpPr>
            <a:spLocks noGrp="1"/>
          </p:cNvSpPr>
          <p:nvPr>
            <p:ph type="sldNum" sz="quarter" idx="12"/>
          </p:nvPr>
        </p:nvSpPr>
        <p:spPr>
          <a:noFill/>
        </p:spPr>
        <p:txBody>
          <a:bodyPr/>
          <a:lstStyle/>
          <a:p>
            <a:fld id="{1ED52F8F-1A3E-4C54-897B-2E05112363B2}" type="slidenum">
              <a:rPr lang="en-US" altLang="zh-CN" smtClean="0">
                <a:ea typeface="宋体" pitchFamily="2" charset="-122"/>
              </a:rPr>
              <a:pPr/>
              <a:t>3</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6858000" cy="1295400"/>
          </a:xfrm>
        </p:spPr>
        <p:txBody>
          <a:bodyPr/>
          <a:lstStyle/>
          <a:p>
            <a:r>
              <a:rPr lang="en-US" dirty="0" smtClean="0"/>
              <a:t>Status of WG Drafts</a:t>
            </a:r>
            <a:endParaRPr lang="en-US" dirty="0"/>
          </a:p>
        </p:txBody>
      </p:sp>
      <p:sp>
        <p:nvSpPr>
          <p:cNvPr id="3" name="Content Placeholder 2"/>
          <p:cNvSpPr>
            <a:spLocks noGrp="1"/>
          </p:cNvSpPr>
          <p:nvPr>
            <p:ph idx="1"/>
          </p:nvPr>
        </p:nvSpPr>
        <p:spPr>
          <a:xfrm>
            <a:off x="457200" y="1600200"/>
            <a:ext cx="8229600" cy="6400800"/>
          </a:xfrm>
        </p:spPr>
        <p:txBody>
          <a:bodyPr/>
          <a:lstStyle/>
          <a:p>
            <a:r>
              <a:rPr lang="en-US" sz="2400" dirty="0" smtClean="0"/>
              <a:t>Base solution RFC 6224</a:t>
            </a:r>
            <a:endParaRPr lang="en-US" sz="2400" b="1" dirty="0" smtClean="0"/>
          </a:p>
          <a:p>
            <a:r>
              <a:rPr lang="en-US" sz="2400" dirty="0" smtClean="0"/>
              <a:t>IGMP/MLD Tuning RFC 6636 </a:t>
            </a:r>
          </a:p>
          <a:p>
            <a:r>
              <a:rPr lang="en-US" sz="2400" dirty="0" smtClean="0"/>
              <a:t>Source </a:t>
            </a:r>
            <a:r>
              <a:rPr lang="en-US" sz="2400" dirty="0" smtClean="0"/>
              <a:t>mobility WG draft </a:t>
            </a:r>
            <a:r>
              <a:rPr lang="en-US" sz="2400" dirty="0" smtClean="0">
                <a:hlinkClick r:id="rId3"/>
              </a:rPr>
              <a:t>http://tools.ietf.org/id/draft-ietf-multimob-pmipv6-source-03.txt</a:t>
            </a:r>
            <a:endParaRPr lang="en-US" sz="2400" dirty="0" smtClean="0"/>
          </a:p>
          <a:p>
            <a:r>
              <a:rPr lang="en-US" sz="2400" dirty="0" smtClean="0"/>
              <a:t>Fast Handover draft now WG draft </a:t>
            </a:r>
            <a:r>
              <a:rPr lang="en-US" sz="2400" dirty="0" smtClean="0">
                <a:hlinkClick r:id="rId4"/>
              </a:rPr>
              <a:t>http://tools.ietf.org/html/draft-ietf-multimob-fmipv6-pfmipv6-multicast-01</a:t>
            </a:r>
            <a:endParaRPr lang="en-US" sz="2400" dirty="0" smtClean="0"/>
          </a:p>
          <a:p>
            <a:pPr>
              <a:buNone/>
            </a:pPr>
            <a:endParaRPr lang="en-US" sz="2400" dirty="0" smtClean="0"/>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4</a:t>
            </a:fld>
            <a:endParaRPr lang="en-US" altLang="zh-C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WG Drafts on WGLC</a:t>
            </a:r>
            <a:endParaRPr lang="en-US" dirty="0"/>
          </a:p>
        </p:txBody>
      </p:sp>
      <p:sp>
        <p:nvSpPr>
          <p:cNvPr id="3" name="Content Placeholder 2"/>
          <p:cNvSpPr>
            <a:spLocks noGrp="1"/>
          </p:cNvSpPr>
          <p:nvPr>
            <p:ph idx="1"/>
          </p:nvPr>
        </p:nvSpPr>
        <p:spPr>
          <a:xfrm>
            <a:off x="457200" y="1371600"/>
            <a:ext cx="8229600" cy="5105400"/>
          </a:xfrm>
        </p:spPr>
        <p:txBody>
          <a:bodyPr/>
          <a:lstStyle/>
          <a:p>
            <a:r>
              <a:rPr lang="en-US" sz="3200" dirty="0" smtClean="0"/>
              <a:t>Tunnel </a:t>
            </a:r>
            <a:r>
              <a:rPr lang="en-US" sz="3200" dirty="0" smtClean="0"/>
              <a:t>convergence WG draft </a:t>
            </a:r>
            <a:r>
              <a:rPr lang="en-US" sz="3200" dirty="0" smtClean="0">
                <a:hlinkClick r:id="rId2"/>
              </a:rPr>
              <a:t>http://</a:t>
            </a:r>
            <a:r>
              <a:rPr lang="en-US" sz="3200" dirty="0" smtClean="0">
                <a:hlinkClick r:id="rId2"/>
              </a:rPr>
              <a:t>tools.ietf.org/id/draft-ietf-multimob-pmipv6-ropt-07.txt</a:t>
            </a:r>
            <a:endParaRPr lang="en-US" sz="3200" dirty="0" smtClean="0"/>
          </a:p>
          <a:p>
            <a:r>
              <a:rPr lang="en-US" sz="3200" dirty="0" smtClean="0"/>
              <a:t>First non-informational draft from </a:t>
            </a:r>
            <a:r>
              <a:rPr lang="en-US" sz="3200" dirty="0" err="1" smtClean="0"/>
              <a:t>Multimob</a:t>
            </a:r>
            <a:endParaRPr lang="en-US" sz="3200" dirty="0" smtClean="0"/>
          </a:p>
          <a:p>
            <a:r>
              <a:rPr lang="en-US" sz="3200" dirty="0" smtClean="0"/>
              <a:t>Currently on IETF Last Call</a:t>
            </a:r>
          </a:p>
          <a:p>
            <a:r>
              <a:rPr lang="en-US" sz="3200" dirty="0" smtClean="0"/>
              <a:t>Went through many revisions based on comments</a:t>
            </a:r>
          </a:p>
          <a:p>
            <a:r>
              <a:rPr lang="en-US" sz="3200" dirty="0" smtClean="0"/>
              <a:t>Addition </a:t>
            </a:r>
            <a:r>
              <a:rPr lang="en-US" sz="3200" dirty="0" smtClean="0"/>
              <a:t>of Nr of </a:t>
            </a:r>
            <a:r>
              <a:rPr lang="en-US" sz="3200" dirty="0" err="1" smtClean="0"/>
              <a:t>Mcast</a:t>
            </a:r>
            <a:r>
              <a:rPr lang="en-US" sz="3200" dirty="0" smtClean="0"/>
              <a:t> Address </a:t>
            </a:r>
            <a:r>
              <a:rPr lang="en-US" sz="3200" dirty="0" smtClean="0"/>
              <a:t>Records field</a:t>
            </a:r>
            <a:endParaRPr lang="en-US" sz="3200" dirty="0" smtClean="0"/>
          </a:p>
          <a:p>
            <a:endParaRPr lang="en-US" dirty="0"/>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5</a:t>
            </a:fld>
            <a:endParaRPr lang="en-US" altLang="zh-CN"/>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WG Drafts on WGLC</a:t>
            </a:r>
            <a:endParaRPr lang="en-US" dirty="0"/>
          </a:p>
        </p:txBody>
      </p:sp>
      <p:sp>
        <p:nvSpPr>
          <p:cNvPr id="3" name="Content Placeholder 2"/>
          <p:cNvSpPr>
            <a:spLocks noGrp="1"/>
          </p:cNvSpPr>
          <p:nvPr>
            <p:ph idx="1"/>
          </p:nvPr>
        </p:nvSpPr>
        <p:spPr/>
        <p:txBody>
          <a:bodyPr/>
          <a:lstStyle/>
          <a:p>
            <a:r>
              <a:rPr lang="en-US" dirty="0" smtClean="0">
                <a:hlinkClick r:id="rId2"/>
              </a:rPr>
              <a:t>http</a:t>
            </a:r>
            <a:r>
              <a:rPr lang="en-US" dirty="0" smtClean="0">
                <a:hlinkClick r:id="rId2"/>
              </a:rPr>
              <a:t>://</a:t>
            </a:r>
            <a:r>
              <a:rPr lang="en-US" dirty="0" smtClean="0">
                <a:hlinkClick r:id="rId2"/>
              </a:rPr>
              <a:t>tools.ietf.org/id/draft-ietf-multimob-handover-optimization-03.txt</a:t>
            </a:r>
            <a:endParaRPr lang="en-US" dirty="0" smtClean="0"/>
          </a:p>
          <a:p>
            <a:r>
              <a:rPr lang="en-US" dirty="0" smtClean="0"/>
              <a:t>Fast Handover Solution Draft</a:t>
            </a:r>
          </a:p>
          <a:p>
            <a:r>
              <a:rPr lang="en-US" dirty="0" smtClean="0"/>
              <a:t>Currently on WGLC</a:t>
            </a:r>
          </a:p>
          <a:p>
            <a:r>
              <a:rPr lang="en-US" dirty="0" smtClean="0"/>
              <a:t>Please participate actively</a:t>
            </a:r>
            <a:endParaRPr lang="en-US" dirty="0"/>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6</a:t>
            </a:fld>
            <a:endParaRPr lang="en-US" altLang="zh-CN"/>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122238"/>
            <a:ext cx="6858000" cy="944562"/>
          </a:xfrm>
        </p:spPr>
        <p:txBody>
          <a:bodyPr/>
          <a:lstStyle/>
          <a:p>
            <a:pPr algn="ctr"/>
            <a:r>
              <a:rPr lang="en-US" altLang="zh-CN" smtClean="0">
                <a:ea typeface="宋体" pitchFamily="2" charset="-122"/>
              </a:rPr>
              <a:t>Note Well</a:t>
            </a:r>
          </a:p>
        </p:txBody>
      </p:sp>
      <p:sp>
        <p:nvSpPr>
          <p:cNvPr id="6147" name="Rectangle 5"/>
          <p:cNvSpPr>
            <a:spLocks noChangeArrowheads="1"/>
          </p:cNvSpPr>
          <p:nvPr/>
        </p:nvSpPr>
        <p:spPr bwMode="auto">
          <a:xfrm>
            <a:off x="304800" y="1066800"/>
            <a:ext cx="8839200" cy="5638800"/>
          </a:xfrm>
          <a:prstGeom prst="rect">
            <a:avLst/>
          </a:prstGeom>
          <a:noFill/>
          <a:ln w="12700">
            <a:noFill/>
            <a:miter lim="800000"/>
            <a:headEnd/>
            <a:tailEnd/>
          </a:ln>
        </p:spPr>
        <p:txBody>
          <a:bodyPr lIns="90488" tIns="44450" rIns="90488" bIns="44450"/>
          <a:lstStyle/>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Any submission to the IETF intended by the Contributor for publication as all or</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part of an IETF Internet-Draft or RFC and any statement made within the context</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of an IETF activity is considered an "IETF Contribution". Such statements include</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oral statements in IETF sessions, as well as written and electronic communications</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made at any time or place, which are addressed to: </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IETF plenary session,</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IETF working group or portion thereof,</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IESG or any member thereof on behalf of the IESG,</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IAB or any member thereof on behalf of the IAB,</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IETF mailing list, including the IETF list itself,</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working group or design team list, or any other list</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functioning under IETF auspices,</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RFC Editor or the Internet-Drafts function</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solidFill>
                  <a:srgbClr val="000000"/>
                </a:solidFill>
                <a:ea typeface="宋体" pitchFamily="2" charset="-122"/>
                <a:cs typeface="Times New Roman" pitchFamily="18" charset="0"/>
              </a:rPr>
              <a:t/>
            </a:r>
            <a:br>
              <a:rPr lang="en-US" altLang="zh-CN" sz="1400">
                <a:solidFill>
                  <a:srgbClr val="000000"/>
                </a:solidFill>
                <a:ea typeface="宋体" pitchFamily="2" charset="-122"/>
                <a:cs typeface="Times New Roman" pitchFamily="18" charset="0"/>
              </a:rPr>
            </a:br>
            <a:r>
              <a:rPr lang="en-US" altLang="zh-CN" sz="1400">
                <a:ea typeface="宋体" pitchFamily="2" charset="-122"/>
              </a:rPr>
              <a:t>All IETF Contributions are subject to the rules of RFC 3978 (updated by RFC 4748) and RFC 3979 (updated by RFC 4879).</a:t>
            </a:r>
          </a:p>
          <a:p>
            <a:pPr eaLnBrk="0" hangingPunct="0">
              <a:lnSpc>
                <a:spcPct val="85000"/>
              </a:lnSpc>
              <a:spcBef>
                <a:spcPct val="5000"/>
              </a:spcBef>
              <a:spcAft>
                <a:spcPct val="5000"/>
              </a:spcAft>
              <a:buClr>
                <a:schemeClr val="tx2"/>
              </a:buClr>
              <a:buSzPct val="70000"/>
              <a:buFont typeface="Wingdings" pitchFamily="2" charset="2"/>
              <a:buNone/>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Statements made outside of an IETF session, mailing list or other function, that are clearly not intended to be input to an IETF activity, group or function, are not IETF Contributions in the context of this notice.</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Please consult RFC 3978 (and RFC 4748) for details.</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 participant in any IETF activity is deemed to accept all IETF rules of process, as documented in Best Current Practices RFCs and IESG Statements.</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 participant in any IETF activity acknowledges that written, audio and video records of meetings may be made and may be available to the public.</a:t>
            </a:r>
          </a:p>
        </p:txBody>
      </p:sp>
      <p:sp>
        <p:nvSpPr>
          <p:cNvPr id="6148" name="Slide Number Placeholder 3"/>
          <p:cNvSpPr>
            <a:spLocks noGrp="1"/>
          </p:cNvSpPr>
          <p:nvPr>
            <p:ph type="sldNum" sz="quarter" idx="12"/>
          </p:nvPr>
        </p:nvSpPr>
        <p:spPr>
          <a:noFill/>
        </p:spPr>
        <p:txBody>
          <a:bodyPr/>
          <a:lstStyle/>
          <a:p>
            <a:fld id="{BA59A9EB-E103-410D-BEC8-75A4A24C045D}" type="slidenum">
              <a:rPr lang="en-US" altLang="zh-CN" smtClean="0">
                <a:ea typeface="宋体" pitchFamily="2" charset="-122"/>
              </a:rPr>
              <a:pPr/>
              <a:t>7</a:t>
            </a:fld>
            <a:endParaRPr lang="en-US" altLang="zh-CN" smtClean="0">
              <a:ea typeface="宋体"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3114675" y="2487613"/>
            <a:ext cx="2971800" cy="1524000"/>
          </a:xfrm>
          <a:prstGeom prst="rect">
            <a:avLst/>
          </a:prstGeom>
          <a:noFill/>
          <a:ln w="9525">
            <a:noFill/>
            <a:miter lim="800000"/>
            <a:headEnd/>
            <a:tailEnd/>
          </a:ln>
        </p:spPr>
        <p:txBody>
          <a:bodyPr wrap="none" lIns="91425" tIns="45712" rIns="91425" bIns="45712">
            <a:spAutoFit/>
          </a:bodyPr>
          <a:lstStyle/>
          <a:p>
            <a:pPr eaLnBrk="0" hangingPunct="0"/>
            <a:r>
              <a:rPr lang="en-US" altLang="zh-CN" sz="4700">
                <a:latin typeface="FrutigerNext LT Medium" pitchFamily="34" charset="0"/>
              </a:rPr>
              <a:t>Thank you</a:t>
            </a:r>
          </a:p>
          <a:p>
            <a:pPr eaLnBrk="0" hangingPunct="0"/>
            <a:endParaRPr lang="en-US" altLang="zh-CN" sz="4700">
              <a:latin typeface="FrutigerNext LT Medium" pitchFamily="34" charset="0"/>
            </a:endParaRPr>
          </a:p>
        </p:txBody>
      </p:sp>
      <p:sp>
        <p:nvSpPr>
          <p:cNvPr id="7171" name="Slide Number Placeholder 2"/>
          <p:cNvSpPr>
            <a:spLocks noGrp="1"/>
          </p:cNvSpPr>
          <p:nvPr>
            <p:ph type="sldNum" sz="quarter" idx="12"/>
          </p:nvPr>
        </p:nvSpPr>
        <p:spPr>
          <a:noFill/>
        </p:spPr>
        <p:txBody>
          <a:bodyPr/>
          <a:lstStyle/>
          <a:p>
            <a:fld id="{2C9F0B75-BF0F-4B1D-A47A-ACF242BAB975}" type="slidenum">
              <a:rPr lang="en-US" altLang="zh-CN" smtClean="0">
                <a:ea typeface="宋体" pitchFamily="2" charset="-122"/>
              </a:rPr>
              <a:pPr/>
              <a:t>8</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IETF">
  <a:themeElements>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IETF">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extraClrScheme>
      <a:clrScheme name="IETF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IETF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IETF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IETF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IETF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IETF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IETF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IETF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IETF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C:\USERS\USERINF\MSOFFICE\TEMPLATE\IETF.pot</Template>
  <TotalTime>3998</TotalTime>
  <Words>322</Words>
  <Application>Microsoft Office PowerPoint</Application>
  <PresentationFormat>On-screen Show (4:3)</PresentationFormat>
  <Paragraphs>67</Paragraphs>
  <Slides>8</Slides>
  <Notes>6</Notes>
  <HiddenSlides>1</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IETF</vt:lpstr>
      <vt:lpstr>Agenda     Behcet Sarikaya  Stig Venaas  August 2013</vt:lpstr>
      <vt:lpstr>Slide 2</vt:lpstr>
      <vt:lpstr>AGENDA</vt:lpstr>
      <vt:lpstr>Status of WG Drafts</vt:lpstr>
      <vt:lpstr>WG Drafts on WGLC</vt:lpstr>
      <vt:lpstr>WG Drafts on WGLC</vt:lpstr>
      <vt:lpstr>Note Well</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Multimob WG IETF</dc:title>
  <dc:creator>Behcet Sarikaya</dc:creator>
  <cp:lastModifiedBy>Huawei</cp:lastModifiedBy>
  <cp:revision>422</cp:revision>
  <dcterms:created xsi:type="dcterms:W3CDTF">2004-08-03T02:41:14Z</dcterms:created>
  <dcterms:modified xsi:type="dcterms:W3CDTF">2013-07-17T21:23:16Z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(2)fe/DKLO05thLweQbYH9PeLc5l76II++U/iTBN1hl10pK+PWj+V1gfUJhWJbSm54D9LgpF3Ug
yCBlfhTqe3xOS3Qbj4ay9LSUULGDwI9XMLshGSR/SNMnRN8q/2eRXZ6Rt2P4aqSeCp3qNBuo
TrSQu+1rXR9pRyazEEzKeGrVBHzoRacm+I+mjpL6Z7un7PeGEdq5fnzDNHO78gszeFa2ZNc9
PovCQjDhnbkCPVD2TKyYq</vt:lpwstr>
  </property>
  <property fmtid="{D5CDD505-2E9C-101B-9397-08002B2CF9AE}" pid="3" name="_ms_pID_7253431">
    <vt:lpwstr>Fkn4j9Z4NN6RxIASN7//EqDAjUg2PGK/Sio1ka4IqU+Y2CtOUyx
E4/YgY+nKBR/Kp32ByPXisQRMMwXLhwWtkRwiz8xzljwZUrnRLVbTIbuLTHeURuBswkqiRtY
FlBrnNGFaIB7qDUYITJTMevn</vt:lpwstr>
  </property>
  <property fmtid="{D5CDD505-2E9C-101B-9397-08002B2CF9AE}" pid="4" name="sflag">
    <vt:lpwstr>1374095004</vt:lpwstr>
  </property>
</Properties>
</file>