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6"/>
  </p:notesMasterIdLst>
  <p:sldIdLst>
    <p:sldId id="257" r:id="rId2"/>
    <p:sldId id="258" r:id="rId3"/>
    <p:sldId id="270" r:id="rId4"/>
    <p:sldId id="283" r:id="rId5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490092"/>
    <a:srgbClr val="FFC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AEE319A1-7DB8-4668-8CC3-3C5B13437D4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6112986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0A7D6B2-ECCE-42DE-800F-C8925B6E176D}" type="slidenum">
              <a:rPr lang="de-DE"/>
              <a:pPr/>
              <a:t>1</a:t>
            </a:fld>
            <a:endParaRPr lang="de-DE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3813" y="793750"/>
            <a:ext cx="4278312" cy="3208338"/>
          </a:xfrm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8163"/>
            <a:ext cx="5029200" cy="3846512"/>
          </a:xfrm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D8E52A-EEF8-439B-B7AB-9FB1AFCF1FE2}" type="slidenum">
              <a:rPr lang="de-DE"/>
              <a:pPr/>
              <a:t>2</a:t>
            </a:fld>
            <a:endParaRPr lang="de-DE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3813" y="793750"/>
            <a:ext cx="4278312" cy="3208338"/>
          </a:xfrm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8163"/>
            <a:ext cx="5029200" cy="3846512"/>
          </a:xfrm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416675" y="260350"/>
            <a:ext cx="2041525" cy="58356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87338" y="260350"/>
            <a:ext cx="5976937" cy="583565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665288"/>
            <a:ext cx="3810000" cy="4430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65288"/>
            <a:ext cx="3810000" cy="4430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7338" y="260350"/>
            <a:ext cx="7772400" cy="11430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Titelformat zu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65288"/>
            <a:ext cx="7772400" cy="443071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Vorlagentextes zu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>
    <p:fade thruBlk="1"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9pPr>
    </p:titleStyle>
    <p:bodyStyle>
      <a:lvl1pPr marL="292100" indent="-2921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o"/>
        <a:tabLst>
          <a:tab pos="381000" algn="l"/>
          <a:tab pos="1625600" algn="l"/>
        </a:tabLst>
        <a:defRPr sz="2800">
          <a:solidFill>
            <a:srgbClr val="490092"/>
          </a:solidFill>
          <a:latin typeface="+mn-lt"/>
          <a:ea typeface="+mn-ea"/>
          <a:cs typeface="+mn-cs"/>
        </a:defRPr>
      </a:lvl1pPr>
      <a:lvl2pPr marL="952500" indent="-2794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2pPr>
      <a:lvl3pPr marL="14732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3pPr>
      <a:lvl4pPr marL="18923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4pPr>
      <a:lvl5pPr marL="23114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5pPr>
      <a:lvl6pPr marL="27686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6pPr>
      <a:lvl7pPr marL="32258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7pPr>
      <a:lvl8pPr marL="36830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8pPr>
      <a:lvl9pPr marL="41402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1196975"/>
            <a:ext cx="8991600" cy="3024188"/>
          </a:xfrm>
          <a:noFill/>
        </p:spPr>
        <p:txBody>
          <a:bodyPr/>
          <a:lstStyle/>
          <a:p>
            <a:pPr algn="ctr" eaLnBrk="1" hangingPunct="1">
              <a:lnSpc>
                <a:spcPct val="130000"/>
              </a:lnSpc>
              <a:spcAft>
                <a:spcPts val="500"/>
              </a:spcAft>
            </a:pPr>
            <a:r>
              <a:rPr lang="en-US" dirty="0" smtClean="0">
                <a:solidFill>
                  <a:srgbClr val="CC0000"/>
                </a:solidFill>
              </a:rPr>
              <a:t>Mobile Multicast Sender Support in PMIPv6 Domains </a:t>
            </a:r>
            <a:br>
              <a:rPr lang="en-US" dirty="0" smtClean="0">
                <a:solidFill>
                  <a:srgbClr val="CC0000"/>
                </a:solidFill>
              </a:rPr>
            </a:br>
            <a:r>
              <a:rPr lang="en-US" dirty="0" smtClean="0">
                <a:solidFill>
                  <a:srgbClr val="CC0000"/>
                </a:solidFill>
              </a:rPr>
              <a:t> </a:t>
            </a:r>
            <a:r>
              <a:rPr lang="de-DE" sz="2800" b="0" dirty="0" smtClean="0">
                <a:solidFill>
                  <a:srgbClr val="000000"/>
                </a:solidFill>
                <a:latin typeface="Arial Unicode MS" pitchFamily="34" charset="-128"/>
              </a:rPr>
              <a:t>draft-ietf-multimob-pmipv6-source-04</a:t>
            </a:r>
            <a:endParaRPr lang="en-US" sz="2800" b="0" dirty="0" smtClean="0">
              <a:solidFill>
                <a:srgbClr val="000000"/>
              </a:solidFill>
              <a:latin typeface="Arial Unicode MS" pitchFamily="34" charset="-128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4257675"/>
            <a:ext cx="8534400" cy="2286000"/>
          </a:xfrm>
          <a:noFill/>
        </p:spPr>
        <p:txBody>
          <a:bodyPr/>
          <a:lstStyle/>
          <a:p>
            <a:pPr marL="342900" indent="-342900" eaLnBrk="1" hangingPunct="1">
              <a:lnSpc>
                <a:spcPct val="100000"/>
              </a:lnSpc>
              <a:spcBef>
                <a:spcPct val="0"/>
              </a:spcBef>
            </a:pPr>
            <a:endParaRPr lang="en-US" sz="1800" smtClean="0"/>
          </a:p>
          <a:p>
            <a:pPr marL="342900" indent="-342900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800" smtClean="0"/>
              <a:t>Thomas C. Schmidt</a:t>
            </a:r>
          </a:p>
          <a:p>
            <a:pPr marL="342900" indent="-342900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800" smtClean="0"/>
              <a:t>t.schmidt@ieee.org</a:t>
            </a:r>
          </a:p>
          <a:p>
            <a:pPr marL="342900" indent="-342900" eaLnBrk="1" hangingPunct="1">
              <a:spcBef>
                <a:spcPct val="0"/>
              </a:spcBef>
            </a:pPr>
            <a:r>
              <a:rPr lang="en-US" sz="1800" smtClean="0"/>
              <a:t>HAW Hamburg </a:t>
            </a:r>
            <a:br>
              <a:rPr lang="en-US" sz="1800" smtClean="0"/>
            </a:br>
            <a:endParaRPr lang="en-US" sz="1800" smtClean="0"/>
          </a:p>
        </p:txBody>
      </p:sp>
      <p:sp>
        <p:nvSpPr>
          <p:cNvPr id="4" name="Slide Number Placeholder 5"/>
          <p:cNvSpPr txBox="1">
            <a:spLocks/>
          </p:cNvSpPr>
          <p:nvPr/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8947A2C-2804-4A98-9468-9EE0BAAB2FCE}" type="slidenum"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200" smtClean="0"/>
              <a:t>Objective of the Draft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3238" y="1592263"/>
            <a:ext cx="8389937" cy="4573587"/>
          </a:xfrm>
        </p:spPr>
        <p:txBody>
          <a:bodyPr/>
          <a:lstStyle/>
          <a:p>
            <a:pPr marL="0" indent="0" eaLnBrk="1" hangingPunct="1">
              <a:buFont typeface="Arial Unicode MS" pitchFamily="34" charset="-128"/>
              <a:buChar char="✒"/>
            </a:pPr>
            <a:r>
              <a:rPr lang="en-US" dirty="0" smtClean="0"/>
              <a:t> Define Multicast Source Mobility for PMIP </a:t>
            </a:r>
          </a:p>
          <a:p>
            <a:pPr marL="0" indent="269875" eaLnBrk="1" hangingPunct="1">
              <a:buFont typeface="Arial Unicode MS" pitchFamily="34" charset="-128"/>
              <a:buChar char="✒"/>
            </a:pPr>
            <a:r>
              <a:rPr lang="en-US" dirty="0" smtClean="0">
                <a:latin typeface="Arial Unicode MS" pitchFamily="34" charset="-128"/>
              </a:rPr>
              <a:t>Three </a:t>
            </a:r>
            <a:r>
              <a:rPr lang="en-US" dirty="0" smtClean="0"/>
              <a:t>Basic Multicast Scenarios:</a:t>
            </a:r>
            <a:endParaRPr lang="en-US" dirty="0" smtClean="0">
              <a:latin typeface="Arial Unicode MS" pitchFamily="34" charset="-128"/>
            </a:endParaRP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dirty="0" smtClean="0">
                <a:latin typeface="Arial Unicode MS" pitchFamily="34" charset="-128"/>
              </a:rPr>
              <a:t>Base-line approach compliant to RFC 6224: </a:t>
            </a:r>
          </a:p>
          <a:p>
            <a:pPr marL="901700" lvl="1" indent="-269875" eaLnBrk="1" hangingPunct="1"/>
            <a:r>
              <a:rPr lang="en-US" dirty="0" smtClean="0">
                <a:latin typeface="Arial Unicode MS" pitchFamily="34" charset="-128"/>
              </a:rPr>
              <a:t> Simple, directly reflects PMIP routing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dirty="0" smtClean="0">
                <a:latin typeface="Arial Unicode MS" pitchFamily="34" charset="-128"/>
              </a:rPr>
              <a:t>Direct Multicast Distribution</a:t>
            </a:r>
          </a:p>
          <a:p>
            <a:pPr marL="904875" lvl="1" indent="-273050" eaLnBrk="1" hangingPunct="1"/>
            <a:r>
              <a:rPr lang="en-US" dirty="0" smtClean="0">
                <a:latin typeface="Arial Unicode MS" pitchFamily="34" charset="-128"/>
              </a:rPr>
              <a:t>Based on Proxies, PIM-S(S)M or BIDIR PIM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dirty="0" smtClean="0">
                <a:latin typeface="Arial Unicode MS" pitchFamily="34" charset="-128"/>
              </a:rPr>
              <a:t> Optimized Source Mobility</a:t>
            </a:r>
          </a:p>
          <a:p>
            <a:pPr marL="904875" lvl="1" indent="-273050" eaLnBrk="1" hangingPunct="1"/>
            <a:r>
              <a:rPr lang="en-US" dirty="0" smtClean="0">
                <a:latin typeface="Arial Unicode MS" pitchFamily="34" charset="-128"/>
              </a:rPr>
              <a:t>Proxy peering for traffic optimization</a:t>
            </a:r>
          </a:p>
        </p:txBody>
      </p:sp>
      <p:sp>
        <p:nvSpPr>
          <p:cNvPr id="4" name="Slide Number Placeholder 5"/>
          <p:cNvSpPr txBox="1">
            <a:spLocks/>
          </p:cNvSpPr>
          <p:nvPr/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8947A2C-2804-4A98-9468-9EE0BAAB2FCE}" type="slidenum"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Document</a:t>
            </a:r>
            <a:r>
              <a:rPr lang="de-DE" dirty="0" smtClean="0"/>
              <a:t> Status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5800" y="1665288"/>
            <a:ext cx="8206680" cy="443071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Since draft-ietf-multimob-pmipv6-source-03</a:t>
            </a:r>
          </a:p>
          <a:p>
            <a:pPr lvl="1"/>
            <a:r>
              <a:rPr lang="en-US" dirty="0" smtClean="0"/>
              <a:t>Pointer on handover issue in PIM-SM by </a:t>
            </a:r>
            <a:r>
              <a:rPr lang="en-US" dirty="0" err="1" smtClean="0"/>
              <a:t>Stig</a:t>
            </a:r>
            <a:r>
              <a:rPr lang="en-US" dirty="0" smtClean="0"/>
              <a:t> resolved</a:t>
            </a:r>
          </a:p>
          <a:p>
            <a:pPr lvl="1"/>
            <a:r>
              <a:rPr lang="en-US" dirty="0" smtClean="0"/>
              <a:t>Editorial work</a:t>
            </a:r>
          </a:p>
          <a:p>
            <a:endParaRPr lang="en-US" dirty="0" smtClean="0"/>
          </a:p>
          <a:p>
            <a:r>
              <a:rPr lang="en-US" dirty="0" smtClean="0"/>
              <a:t>Current version draft-ietf-multimob-pmipv6-source-04</a:t>
            </a:r>
          </a:p>
          <a:p>
            <a:pPr lvl="1"/>
            <a:r>
              <a:rPr lang="en-US" dirty="0" smtClean="0"/>
              <a:t>Fairly converged</a:t>
            </a:r>
          </a:p>
          <a:p>
            <a:pPr lvl="1"/>
            <a:r>
              <a:rPr lang="en-US" dirty="0" smtClean="0"/>
              <a:t>Some additions to security section needed</a:t>
            </a:r>
          </a:p>
        </p:txBody>
      </p:sp>
      <p:sp>
        <p:nvSpPr>
          <p:cNvPr id="4" name="Slide Number Placeholder 5"/>
          <p:cNvSpPr txBox="1">
            <a:spLocks/>
          </p:cNvSpPr>
          <p:nvPr/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8947A2C-2804-4A98-9468-9EE0BAAB2FCE}" type="slidenum"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Future </a:t>
            </a:r>
            <a:r>
              <a:rPr lang="de-DE" dirty="0" err="1" smtClean="0"/>
              <a:t>Steps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Ready for WGLC</a:t>
            </a:r>
          </a:p>
          <a:p>
            <a:r>
              <a:rPr lang="en-US" dirty="0" smtClean="0"/>
              <a:t>Some WG feedback needed: Spec had a lot of reviewing in </a:t>
            </a:r>
            <a:r>
              <a:rPr lang="en-US" smtClean="0"/>
              <a:t>earlier versions</a:t>
            </a:r>
            <a:endParaRPr lang="en-US" dirty="0" smtClean="0"/>
          </a:p>
          <a:p>
            <a:r>
              <a:rPr lang="en-US" dirty="0" smtClean="0"/>
              <a:t>Security Section will be polished along the way</a:t>
            </a:r>
          </a:p>
        </p:txBody>
      </p:sp>
      <p:sp>
        <p:nvSpPr>
          <p:cNvPr id="4" name="Slide Number Placeholder 5"/>
          <p:cNvSpPr txBox="1">
            <a:spLocks/>
          </p:cNvSpPr>
          <p:nvPr/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8947A2C-2804-4A98-9468-9EE0BAAB2FCE}" type="slidenum"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Standard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123</Words>
  <Application>Microsoft Office PowerPoint</Application>
  <PresentationFormat>On-screen Show (4:3)</PresentationFormat>
  <Paragraphs>32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Standard</vt:lpstr>
      <vt:lpstr>Mobile Multicast Sender Support in PMIPv6 Domains   draft-ietf-multimob-pmipv6-source-04</vt:lpstr>
      <vt:lpstr>Objective of the Draft </vt:lpstr>
      <vt:lpstr>Document Status</vt:lpstr>
      <vt:lpstr>Future Steps</vt:lpstr>
    </vt:vector>
  </TitlesOfParts>
  <Company>HAW Hamburg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draft-ietf-multimob-pmipv6-base-source-00</dc:title>
  <dc:creator>Thomas C Schmidt</dc:creator>
  <cp:keywords>Mobile Multicast, Sender Mobility</cp:keywords>
  <cp:lastModifiedBy>Huawei</cp:lastModifiedBy>
  <cp:revision>56</cp:revision>
  <dcterms:created xsi:type="dcterms:W3CDTF">2009-11-10T10:05:15Z</dcterms:created>
  <dcterms:modified xsi:type="dcterms:W3CDTF">2013-08-01T08:04:43Z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1375344066</vt:lpwstr>
  </property>
</Properties>
</file>