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257" r:id="rId2"/>
    <p:sldId id="279" r:id="rId3"/>
    <p:sldId id="280" r:id="rId4"/>
    <p:sldId id="264" r:id="rId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38FCA6-B1D2-4D6C-86B3-46700279520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34234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7EE53-E8E6-48C6-8578-B80B1716EFC0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Multicast Fast Handover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sz="1800" dirty="0" smtClean="0">
                <a:solidFill>
                  <a:srgbClr val="CC0000"/>
                </a:solidFill>
              </a:rPr>
              <a:t/>
            </a:r>
            <a:br>
              <a:rPr lang="en-US" sz="1800" dirty="0" smtClean="0">
                <a:solidFill>
                  <a:srgbClr val="CC0000"/>
                </a:solidFill>
              </a:rPr>
            </a:br>
            <a:r>
              <a:rPr lang="en-US" sz="1800" dirty="0" smtClean="0">
                <a:solidFill>
                  <a:srgbClr val="CC0000"/>
                </a:solidFill>
              </a:rPr>
              <a:t/>
            </a:r>
            <a:br>
              <a:rPr lang="en-US" sz="1800" dirty="0" smtClean="0">
                <a:solidFill>
                  <a:srgbClr val="CC0000"/>
                </a:solidFill>
              </a:rPr>
            </a:br>
            <a:r>
              <a:rPr lang="de-DE" sz="2800" b="0" dirty="0" smtClean="0">
                <a:solidFill>
                  <a:srgbClr val="000000"/>
                </a:solidFill>
                <a:latin typeface="Arial Unicode MS" pitchFamily="34" charset="-128"/>
              </a:rPr>
              <a:t>draft-ietf-multimob-fmipv6-pfmipv6-multicast-01</a:t>
            </a:r>
            <a:endParaRPr lang="en-US" sz="2800" b="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dirty="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dirty="0" smtClean="0"/>
              <a:t>Thomas C. Schmidt, Matthias </a:t>
            </a:r>
            <a:r>
              <a:rPr lang="en-US" sz="1800" dirty="0" err="1" smtClean="0"/>
              <a:t>Wählisch</a:t>
            </a:r>
            <a:r>
              <a:rPr lang="en-US" sz="1800" dirty="0" smtClean="0"/>
              <a:t>, Rajeev </a:t>
            </a:r>
            <a:r>
              <a:rPr lang="en-US" sz="1800" dirty="0" err="1" smtClean="0"/>
              <a:t>Koodli</a:t>
            </a:r>
            <a:r>
              <a:rPr lang="en-US" sz="1800" dirty="0" smtClean="0"/>
              <a:t>, </a:t>
            </a:r>
            <a:br>
              <a:rPr lang="en-US" sz="1800" dirty="0" smtClean="0"/>
            </a:br>
            <a:r>
              <a:rPr lang="en-US" sz="1800" dirty="0" err="1" smtClean="0"/>
              <a:t>Gorry</a:t>
            </a:r>
            <a:r>
              <a:rPr lang="en-US" sz="1800" dirty="0" smtClean="0"/>
              <a:t> </a:t>
            </a:r>
            <a:r>
              <a:rPr lang="en-US" sz="1800" dirty="0" err="1" smtClean="0"/>
              <a:t>Fairhurst</a:t>
            </a:r>
            <a:r>
              <a:rPr lang="en-US" sz="1800" dirty="0" smtClean="0"/>
              <a:t>, and </a:t>
            </a:r>
            <a:r>
              <a:rPr lang="en-US" sz="1800" dirty="0" err="1" smtClean="0"/>
              <a:t>Dapeng</a:t>
            </a:r>
            <a:r>
              <a:rPr lang="en-US" sz="1800" dirty="0" smtClean="0"/>
              <a:t> Liu</a:t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Rational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5288"/>
            <a:ext cx="8134350" cy="4430712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Multicast fast handover between MAGs/ARs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Supplement multicast capabilities to RFCs 5568 and 5949 by engineering appropriate mobility options for multicast context transfer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Define protocol operations that optimize multicast handover performance w.r.t. unicast compliance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Status &amp; 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458200" cy="4430712"/>
          </a:xfrm>
        </p:spPr>
        <p:txBody>
          <a:bodyPr>
            <a:normAutofit/>
          </a:bodyPr>
          <a:lstStyle/>
          <a:p>
            <a:r>
              <a:rPr lang="en-US" dirty="0" smtClean="0"/>
              <a:t>Editorial polishing among authors in progress</a:t>
            </a:r>
          </a:p>
          <a:p>
            <a:pPr lvl="1"/>
            <a:r>
              <a:rPr lang="en-US" dirty="0" smtClean="0"/>
              <a:t>Shiny version delayed by some weeks </a:t>
            </a:r>
            <a:r>
              <a:rPr lang="en-US" dirty="0" smtClean="0">
                <a:sym typeface="Wingdings"/>
              </a:rPr>
              <a:t></a:t>
            </a:r>
            <a:endParaRPr lang="en-US" dirty="0" smtClean="0"/>
          </a:p>
          <a:p>
            <a:r>
              <a:rPr lang="en-US" dirty="0" smtClean="0"/>
              <a:t>Content of Specs complete since a long time</a:t>
            </a:r>
          </a:p>
          <a:p>
            <a:pPr lvl="1"/>
            <a:r>
              <a:rPr lang="en-US" dirty="0" smtClean="0"/>
              <a:t>Lengthy discussions, feedback, reviews in ‘11, ‘12</a:t>
            </a:r>
          </a:p>
          <a:p>
            <a:pPr lvl="1"/>
            <a:r>
              <a:rPr lang="en-US" dirty="0" smtClean="0"/>
              <a:t>Feedback desired while finalizing </a:t>
            </a:r>
          </a:p>
          <a:p>
            <a:r>
              <a:rPr lang="en-US" dirty="0" smtClean="0"/>
              <a:t>Ready for WGLC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65288"/>
            <a:ext cx="7847012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4000" smtClean="0"/>
              <a:t>Questions/Comments? </a:t>
            </a:r>
          </a:p>
        </p:txBody>
      </p:sp>
      <p:sp>
        <p:nvSpPr>
          <p:cNvPr id="3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100</Words>
  <Application>Microsoft Office PowerPoint</Application>
  <PresentationFormat>On-screen Show 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Standard</vt:lpstr>
      <vt:lpstr>Multicast Fast Handover    draft-ietf-multimob-fmipv6-pfmipv6-multicast-01</vt:lpstr>
      <vt:lpstr>Rational </vt:lpstr>
      <vt:lpstr>Current Status &amp; Work</vt:lpstr>
      <vt:lpstr>Slide 4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draft-schmidt-multimob-fmipv6-pfmipv6-multicast-01</dc:title>
  <dc:creator>Thomas C Schmidt</dc:creator>
  <cp:lastModifiedBy>Huawei</cp:lastModifiedBy>
  <cp:revision>30</cp:revision>
  <dcterms:created xsi:type="dcterms:W3CDTF">2009-11-10T10:05:15Z</dcterms:created>
  <dcterms:modified xsi:type="dcterms:W3CDTF">2013-08-01T08:05:37Z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1375344066</vt:lpwstr>
  </property>
</Properties>
</file>