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9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fld id="{EA1D015C-CEF8-B64A-AAA9-A8CB089130AE}" type="datetimeFigureOut">
              <a:rPr lang="en-US" smtClean="0"/>
              <a:pPr/>
              <a:t>3/25/15</a:t>
            </a:fld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8" descr="ietf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 conversation </a:t>
            </a:r>
            <a:r>
              <a:rPr lang="en-US" dirty="0" smtClean="0"/>
              <a:t>with the working 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3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the chairs hope for this meeting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three drafts to IESG:</a:t>
            </a:r>
          </a:p>
          <a:p>
            <a:pPr lvl="1"/>
            <a:r>
              <a:rPr lang="en-US" dirty="0"/>
              <a:t>draft-ietf-v6ops-cidr-</a:t>
            </a:r>
            <a:r>
              <a:rPr lang="en-US" dirty="0" smtClean="0"/>
              <a:t>prefix </a:t>
            </a:r>
            <a:r>
              <a:rPr lang="en-US" smtClean="0"/>
              <a:t>(already </a:t>
            </a:r>
            <a:r>
              <a:rPr lang="en-US" dirty="0" smtClean="0"/>
              <a:t>in queue)</a:t>
            </a:r>
          </a:p>
          <a:p>
            <a:pPr lvl="1"/>
            <a:r>
              <a:rPr lang="en-US" dirty="0"/>
              <a:t>draft-ietf-v6ops-design-</a:t>
            </a:r>
            <a:r>
              <a:rPr lang="en-US" dirty="0" smtClean="0"/>
              <a:t>choices</a:t>
            </a:r>
          </a:p>
          <a:p>
            <a:pPr lvl="1"/>
            <a:r>
              <a:rPr lang="en-US" dirty="0"/>
              <a:t>draft-ietf-v6ops-pmtud-ecmp-</a:t>
            </a:r>
            <a:r>
              <a:rPr lang="en-US" dirty="0" smtClean="0"/>
              <a:t>problem</a:t>
            </a:r>
          </a:p>
          <a:p>
            <a:r>
              <a:rPr lang="en-US" dirty="0" smtClean="0"/>
              <a:t>(Adopt and?) determine road map for</a:t>
            </a:r>
          </a:p>
          <a:p>
            <a:pPr lvl="1"/>
            <a:r>
              <a:rPr lang="en-US" sz="2800" dirty="0"/>
              <a:t>draft-anderson-v6ops-siit-</a:t>
            </a:r>
            <a:r>
              <a:rPr lang="en-US" sz="2800" dirty="0" smtClean="0"/>
              <a:t>eam</a:t>
            </a:r>
            <a:endParaRPr lang="en-US" sz="2800" dirty="0"/>
          </a:p>
          <a:p>
            <a:pPr lvl="1"/>
            <a:r>
              <a:rPr lang="en-US" sz="2800" dirty="0"/>
              <a:t>draft-ietf-v6ops-siit-</a:t>
            </a:r>
            <a:r>
              <a:rPr lang="en-US" sz="2800" dirty="0" smtClean="0"/>
              <a:t>dc</a:t>
            </a:r>
            <a:endParaRPr lang="en-US" sz="2800" dirty="0"/>
          </a:p>
          <a:p>
            <a:pPr lvl="1"/>
            <a:r>
              <a:rPr lang="en-US" sz="2800" dirty="0"/>
              <a:t>draft-ietf-v6ops-siit-dc-</a:t>
            </a:r>
            <a:r>
              <a:rPr lang="en-US" sz="2800" dirty="0" smtClean="0"/>
              <a:t>2xlat</a:t>
            </a:r>
            <a:endParaRPr lang="en-US" sz="2800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74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project: </a:t>
            </a:r>
            <a:br>
              <a:rPr lang="en-US" dirty="0" smtClean="0"/>
            </a:br>
            <a:r>
              <a:rPr lang="en-US" dirty="0" smtClean="0"/>
              <a:t>IPv4 as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Premise: </a:t>
            </a:r>
          </a:p>
          <a:p>
            <a:pPr lvl="1"/>
            <a:r>
              <a:rPr lang="en-US" sz="2400" dirty="0" smtClean="0"/>
              <a:t>IPv6-only networks </a:t>
            </a:r>
          </a:p>
          <a:p>
            <a:pPr lvl="1"/>
            <a:r>
              <a:rPr lang="en-US" sz="2400" dirty="0" smtClean="0"/>
              <a:t>IPv4 is a necessary but fading requirement</a:t>
            </a:r>
          </a:p>
          <a:p>
            <a:r>
              <a:rPr lang="en-US" sz="2400" dirty="0" smtClean="0"/>
              <a:t>Write operational guidance regarding deployment and use of</a:t>
            </a:r>
          </a:p>
          <a:p>
            <a:pPr lvl="1"/>
            <a:r>
              <a:rPr lang="en-US" sz="2400" dirty="0" smtClean="0"/>
              <a:t>464xlat</a:t>
            </a:r>
          </a:p>
          <a:p>
            <a:pPr lvl="1"/>
            <a:r>
              <a:rPr lang="en-US" sz="2400" dirty="0" smtClean="0"/>
              <a:t>SIIT-DC</a:t>
            </a:r>
          </a:p>
          <a:p>
            <a:pPr lvl="1"/>
            <a:r>
              <a:rPr lang="en-US" sz="2400" dirty="0" smtClean="0"/>
              <a:t>MAP with encapsulation</a:t>
            </a:r>
          </a:p>
          <a:p>
            <a:pPr lvl="1"/>
            <a:r>
              <a:rPr lang="en-US" sz="2400" dirty="0" smtClean="0"/>
              <a:t>MAP with translation</a:t>
            </a:r>
          </a:p>
          <a:p>
            <a:pPr lvl="1"/>
            <a:r>
              <a:rPr lang="en-US" sz="2400" dirty="0" smtClean="0"/>
              <a:t>DS-Lite</a:t>
            </a:r>
          </a:p>
          <a:p>
            <a:pPr lvl="1"/>
            <a:r>
              <a:rPr lang="en-US" sz="2400" dirty="0" smtClean="0"/>
              <a:t>LW4 over 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4318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ETF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lg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lg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IETF.thmx</Template>
  <TotalTime>25</TotalTime>
  <Words>131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IETF</vt:lpstr>
      <vt:lpstr>A conversation with the working group</vt:lpstr>
      <vt:lpstr>Outcomes the chairs hope for this meeting</vt:lpstr>
      <vt:lpstr>New project:  IPv4 as a service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Outcomes the chairs hope for this meeting</dc:title>
  <dc:creator>Fred Baker</dc:creator>
  <cp:lastModifiedBy>Fred Baker</cp:lastModifiedBy>
  <cp:revision>4</cp:revision>
  <dcterms:created xsi:type="dcterms:W3CDTF">2015-03-24T05:18:17Z</dcterms:created>
  <dcterms:modified xsi:type="dcterms:W3CDTF">2015-03-25T21:02:29Z</dcterms:modified>
</cp:coreProperties>
</file>