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>
        <p:scale>
          <a:sx n="75" d="100"/>
          <a:sy n="75" d="100"/>
        </p:scale>
        <p:origin x="1332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D7A1A-7030-4968-9672-CA54EC2D1E84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7B67B-6205-4A6A-BAA3-2A243E3DC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54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7B67B-6205-4A6A-BAA3-2A243E3DC4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8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4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64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42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1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7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2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1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6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88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25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A8972-E6F5-471E-BDEE-0A490B698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5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uitema@microsof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Experience with MAC Address Randomization in Windows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Christian Huitema</a:t>
            </a:r>
          </a:p>
          <a:p>
            <a:r>
              <a:rPr lang="en-US" dirty="0" smtClean="0">
                <a:hlinkClick r:id="rId3"/>
              </a:rPr>
              <a:t>Huitema@microsoft.com</a:t>
            </a:r>
            <a:endParaRPr lang="en-US" dirty="0" smtClean="0"/>
          </a:p>
          <a:p>
            <a:r>
              <a:rPr lang="en-US" dirty="0" smtClean="0"/>
              <a:t>IETF 93, Prague, July 2015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7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06" y="1877341"/>
            <a:ext cx="4757570" cy="3510448"/>
          </a:xfrm>
          <a:prstGeom prst="rect">
            <a:avLst/>
          </a:prstGeom>
        </p:spPr>
      </p:pic>
      <p:sp>
        <p:nvSpPr>
          <p:cNvPr id="9" name="Line Callout 3 8"/>
          <p:cNvSpPr/>
          <p:nvPr/>
        </p:nvSpPr>
        <p:spPr>
          <a:xfrm>
            <a:off x="5834230" y="3012141"/>
            <a:ext cx="2700169" cy="796066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77442"/>
              <a:gd name="adj8" fmla="val -72894"/>
            </a:avLst>
          </a:prstGeom>
          <a:noFill/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Current Network Control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Line Callout 3 10"/>
          <p:cNvSpPr/>
          <p:nvPr/>
        </p:nvSpPr>
        <p:spPr>
          <a:xfrm>
            <a:off x="5834230" y="4014572"/>
            <a:ext cx="2700169" cy="796066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82204"/>
              <a:gd name="adj8" fmla="val -65989"/>
            </a:avLst>
          </a:prstGeom>
          <a:noFill/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Control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MAC Address Randomization controlled from Windows 10 Wi-Fi UI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41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19" y="1690688"/>
            <a:ext cx="4341681" cy="26213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692650" y="1690688"/>
            <a:ext cx="437297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Applies to “roaming” between network: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on, Wi-Fi probes will be sent from a random MAC Address</a:t>
            </a:r>
            <a:r>
              <a:rPr lang="en-US" dirty="0" smtClean="0"/>
              <a:t>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Applies to new connections: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MAC </a:t>
            </a:r>
            <a:r>
              <a:rPr lang="en-US" dirty="0" smtClean="0"/>
              <a:t>address: </a:t>
            </a:r>
            <a:br>
              <a:rPr lang="en-US" dirty="0" smtClean="0"/>
            </a:br>
            <a:r>
              <a:rPr lang="en-US" dirty="0" smtClean="0"/>
              <a:t>Hash(Secret</a:t>
            </a:r>
            <a:r>
              <a:rPr lang="en-US" dirty="0"/>
              <a:t>, SSID, connection ID)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By default, same address </a:t>
            </a:r>
            <a:r>
              <a:rPr lang="en-US" dirty="0" smtClean="0"/>
              <a:t>for </a:t>
            </a:r>
            <a:r>
              <a:rPr lang="en-US" dirty="0"/>
              <a:t>all connections to same SSID.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Different connection ID if the network is “forgotten”, then re-connected</a:t>
            </a:r>
            <a:r>
              <a:rPr lang="en-US" dirty="0" smtClean="0"/>
              <a:t>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Does not change the state of existing connections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Office, </a:t>
            </a:r>
            <a:r>
              <a:rPr lang="en-US" dirty="0" smtClean="0"/>
              <a:t>Home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0319" y="4511509"/>
            <a:ext cx="40996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Only present if the hardware is </a:t>
            </a:r>
            <a:r>
              <a:rPr lang="en-US" dirty="0"/>
              <a:t>recent </a:t>
            </a:r>
            <a:r>
              <a:rPr lang="en-US" sz="2000" dirty="0"/>
              <a:t>and supports randomization.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Global Control for MAC Address Randomization in Windows 10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85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80" y="1734570"/>
            <a:ext cx="4200674" cy="28643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706470" y="1690689"/>
            <a:ext cx="39086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Applies to currently connected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Three Options: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Off : use HW MAC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On : use fixed Random MAC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Change Daily: pick a new Random MAC every day</a:t>
            </a:r>
            <a:endParaRPr lang="en-US" sz="2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 Network MAC Randomization Setting in Windows 10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4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8950" y="4688794"/>
            <a:ext cx="1514475" cy="10096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Bent Arrow 10"/>
          <p:cNvSpPr/>
          <p:nvPr/>
        </p:nvSpPr>
        <p:spPr>
          <a:xfrm flipV="1">
            <a:off x="762535" y="4463813"/>
            <a:ext cx="2108499" cy="729806"/>
          </a:xfrm>
          <a:prstGeom prst="bentArrow">
            <a:avLst>
              <a:gd name="adj1" fmla="val 29878"/>
              <a:gd name="adj2" fmla="val 34146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56174" y="4526946"/>
            <a:ext cx="1914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Roll down menu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 Address Randomization FAQ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7186366"/>
              </p:ext>
            </p:extLst>
          </p:nvPr>
        </p:nvGraphicFramePr>
        <p:xfrm>
          <a:off x="469900" y="1463040"/>
          <a:ext cx="8267700" cy="4754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8400"/>
                <a:gridCol w="5829300"/>
              </a:tblGrid>
              <a:tr h="72076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Why not ON by default?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There are known cases where it breaks (see next slide).  We want to get more telemetry first, to know how bad it really is out there.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What about enterprises? 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Can use scripts to install Wi-Fi profile with randomization OFF.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What about MAC Address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filtering?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Turn randomization OFF, connect, then turn randomization ON again. System will remember your network.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What kind of MAC address?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U=1, G=0, plus 46 random bits. Using Crypto API to make sure the bits are “really” random.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Will I pay twice for Wi-Fi at the hotel?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No.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We pick a random MAC “per SSID” by default,</a:t>
                      </a:r>
                      <a:r>
                        <a:rPr lang="en-US" sz="1800" baseline="0" dirty="0" smtClean="0"/>
                        <a:t> so the hotel sees just one device.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What about the Windows Phone?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Supported on the phone as well, same algorithms. The UI is a bit different,</a:t>
                      </a:r>
                      <a:r>
                        <a:rPr lang="en-US" sz="1800" baseline="0" dirty="0" smtClean="0"/>
                        <a:t> to fit on the phone.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Is that enough to be anonymous?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Of course not. DHCP, DNS, web Cookies… But it prevents the “obvious” wireless tracking, and it enables progress.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78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Self Hosting for the past 6 months (including IETF 92, Dallas)</a:t>
            </a:r>
          </a:p>
          <a:p>
            <a:r>
              <a:rPr lang="en-US" dirty="0" smtClean="0"/>
              <a:t>Only observed a single case of Hot Spot refusing connection</a:t>
            </a:r>
          </a:p>
          <a:p>
            <a:pPr lvl="1"/>
            <a:r>
              <a:rPr lang="en-US" dirty="0" smtClean="0"/>
              <a:t>Mall in Bellevue, WA. Not clear why.</a:t>
            </a:r>
          </a:p>
          <a:p>
            <a:r>
              <a:rPr lang="en-US" dirty="0" smtClean="0"/>
              <a:t>Observed two funny interactions in “Change Daily” mode</a:t>
            </a:r>
          </a:p>
          <a:p>
            <a:pPr lvl="1"/>
            <a:r>
              <a:rPr lang="en-US" dirty="0" smtClean="0"/>
              <a:t>Got asked every day to “Accept the terms and conditions” by captive portal</a:t>
            </a:r>
          </a:p>
          <a:p>
            <a:pPr lvl="1"/>
            <a:r>
              <a:rPr lang="en-US" dirty="0" smtClean="0"/>
              <a:t>Filled up the internal table of a Home Wi-Fi router</a:t>
            </a:r>
          </a:p>
          <a:p>
            <a:pPr lvl="2"/>
            <a:r>
              <a:rPr lang="en-US" dirty="0" smtClean="0"/>
              <a:t>DHCP leases were larger than one day, several MAC/IP for the same name, </a:t>
            </a:r>
          </a:p>
          <a:p>
            <a:pPr lvl="2"/>
            <a:r>
              <a:rPr lang="en-US" dirty="0" smtClean="0"/>
              <a:t>router’s DNS server got very confused.</a:t>
            </a:r>
          </a:p>
          <a:p>
            <a:r>
              <a:rPr lang="en-US" dirty="0" smtClean="0"/>
              <a:t>Overall, works great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7/20/2015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 Randomization in WIndows 10 - IETF 93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8972-E6F5-471E-BDEE-0A490B698B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8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482</Words>
  <Application>Microsoft Office PowerPoint</Application>
  <PresentationFormat>On-screen Show (4:3)</PresentationFormat>
  <Paragraphs>69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Experience with MAC Address Randomization in Windows 10</vt:lpstr>
      <vt:lpstr>MAC Address Randomization controlled from Windows 10 Wi-Fi UI </vt:lpstr>
      <vt:lpstr>Global Control for MAC Address Randomization in Windows 10 </vt:lpstr>
      <vt:lpstr>Per Network MAC Randomization Setting in Windows 10 </vt:lpstr>
      <vt:lpstr>MAC Address Randomization FAQ</vt:lpstr>
      <vt:lpstr>Personal Experience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Experience with MAC Address Randomization in Windows 10</dc:title>
  <dc:creator>Christian Huitema</dc:creator>
  <cp:lastModifiedBy>Christian Huitema</cp:lastModifiedBy>
  <cp:revision>16</cp:revision>
  <dcterms:created xsi:type="dcterms:W3CDTF">2015-07-13T22:37:43Z</dcterms:created>
  <dcterms:modified xsi:type="dcterms:W3CDTF">2015-07-15T19:00:28Z</dcterms:modified>
</cp:coreProperties>
</file>