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90" r:id="rId2"/>
  </p:sldMasterIdLst>
  <p:notesMasterIdLst>
    <p:notesMasterId r:id="rId10"/>
  </p:notesMasterIdLst>
  <p:sldIdLst>
    <p:sldId id="256" r:id="rId3"/>
    <p:sldId id="258" r:id="rId4"/>
    <p:sldId id="257" r:id="rId5"/>
    <p:sldId id="260" r:id="rId6"/>
    <p:sldId id="261" r:id="rId7"/>
    <p:sldId id="262" r:id="rId8"/>
    <p:sldId id="259" r:id="rId9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0066B3"/>
    <a:srgbClr val="FFFF99"/>
    <a:srgbClr val="FF66FF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76" autoAdjust="0"/>
    <p:restoredTop sz="84879" autoAdjust="0"/>
  </p:normalViewPr>
  <p:slideViewPr>
    <p:cSldViewPr>
      <p:cViewPr varScale="1">
        <p:scale>
          <a:sx n="72" d="100"/>
          <a:sy n="72" d="100"/>
        </p:scale>
        <p:origin x="110" y="58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B393F3-4BBA-4980-BAF2-D92E20577656}" type="datetimeFigureOut">
              <a:rPr kumimoji="1" lang="ja-JP" altLang="en-US" smtClean="0"/>
              <a:pPr/>
              <a:t>2015/7/22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228534-2BCF-47D3-9671-0DAD0B46704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9440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40"/>
            <a:ext cx="84201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スライド番号プレースホルダ 2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1EA963-CCD3-4526-8C4D-4C50FB2EA8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5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5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スライド番号プレースホルダ 2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1EA963-CCD3-4526-8C4D-4C50FB2EA8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スライド番号プレースホルダ 2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1EA963-CCD3-4526-8C4D-4C50FB2EA8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 2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1EA963-CCD3-4526-8C4D-4C50FB2EA8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2" y="273065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スライド番号プレースホルダ 2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1EA963-CCD3-4526-8C4D-4C50FB2EA8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スライド番号プレースホルダ 2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1EA963-CCD3-4526-8C4D-4C50FB2EA8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スライド番号プレースホルダ 2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1EA963-CCD3-4526-8C4D-4C50FB2EA8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316000" y="303228"/>
            <a:ext cx="2361275" cy="615473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28741" y="303228"/>
            <a:ext cx="6922161" cy="615473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スライド番号プレースホルダ 2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1EA963-CCD3-4526-8C4D-4C50FB2EA8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72488" y="2420888"/>
            <a:ext cx="9448535" cy="1224136"/>
          </a:xfrm>
        </p:spPr>
        <p:txBody>
          <a:bodyPr/>
          <a:lstStyle>
            <a:lvl1pPr algn="ctr">
              <a:defRPr sz="44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スライド番号プレースホルダ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1EA963-CCD3-4526-8C4D-4C50FB2EA8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11"/>
          </p:nvPr>
        </p:nvSpPr>
        <p:spPr>
          <a:xfrm>
            <a:off x="1833306" y="3933840"/>
            <a:ext cx="6552083" cy="1439863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40"/>
            <a:ext cx="84201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スライド番号プレースホルダ 2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1EA963-CCD3-4526-8C4D-4C50FB2EA86B}" type="slidenum">
              <a:rPr lang="ja-JP" altLang="en-US" smtClean="0">
                <a:solidFill>
                  <a:srgbClr val="000000"/>
                </a:solidFill>
              </a:rPr>
              <a:pPr/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97"/>
          <p:cNvSpPr>
            <a:spLocks noChangeShapeType="1"/>
          </p:cNvSpPr>
          <p:nvPr/>
        </p:nvSpPr>
        <p:spPr bwMode="auto">
          <a:xfrm>
            <a:off x="6019799" y="4953000"/>
            <a:ext cx="3886201" cy="0"/>
          </a:xfrm>
          <a:prstGeom prst="line">
            <a:avLst/>
          </a:prstGeom>
          <a:noFill/>
          <a:ln w="6350">
            <a:solidFill>
              <a:schemeClr val="hlink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ja-JP" altLang="en-US">
              <a:solidFill>
                <a:srgbClr val="000000"/>
              </a:solidFill>
              <a:ea typeface="ＭＳ Ｐゴシック" pitchFamily="50" charset="-128"/>
            </a:endParaRPr>
          </a:p>
        </p:txBody>
      </p:sp>
      <p:sp>
        <p:nvSpPr>
          <p:cNvPr id="5" name="Rectangle 258"/>
          <p:cNvSpPr>
            <a:spLocks noChangeArrowheads="1"/>
          </p:cNvSpPr>
          <p:nvPr/>
        </p:nvSpPr>
        <p:spPr bwMode="auto">
          <a:xfrm>
            <a:off x="6019799" y="6705600"/>
            <a:ext cx="3886201" cy="152400"/>
          </a:xfrm>
          <a:prstGeom prst="rect">
            <a:avLst/>
          </a:prstGeom>
          <a:solidFill>
            <a:srgbClr val="99CC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>
              <a:solidFill>
                <a:srgbClr val="000000"/>
              </a:solidFill>
              <a:ea typeface="ＭＳ Ｐゴシック" pitchFamily="50" charset="-128"/>
            </a:endParaRPr>
          </a:p>
        </p:txBody>
      </p:sp>
      <p:sp>
        <p:nvSpPr>
          <p:cNvPr id="6" name="Line 282"/>
          <p:cNvSpPr>
            <a:spLocks noChangeShapeType="1"/>
          </p:cNvSpPr>
          <p:nvPr/>
        </p:nvSpPr>
        <p:spPr bwMode="auto">
          <a:xfrm>
            <a:off x="1143006" y="1295400"/>
            <a:ext cx="8763000" cy="0"/>
          </a:xfrm>
          <a:prstGeom prst="line">
            <a:avLst/>
          </a:prstGeom>
          <a:noFill/>
          <a:ln w="6350">
            <a:solidFill>
              <a:schemeClr val="hlink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ja-JP" altLang="en-US">
              <a:solidFill>
                <a:srgbClr val="000000"/>
              </a:solidFill>
              <a:ea typeface="ＭＳ Ｐゴシック" pitchFamily="50" charset="-128"/>
            </a:endParaRPr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subTitle" sz="quarter" idx="1"/>
          </p:nvPr>
        </p:nvSpPr>
        <p:spPr bwMode="gray">
          <a:xfrm>
            <a:off x="1143002" y="457200"/>
            <a:ext cx="4325939" cy="762000"/>
          </a:xfrm>
        </p:spPr>
        <p:txBody>
          <a:bodyPr lIns="0" tIns="43193" rIns="0" bIns="79200" anchor="ctr"/>
          <a:lstStyle>
            <a:lvl1pPr marL="0" indent="0">
              <a:spcBef>
                <a:spcPct val="25000"/>
              </a:spcBef>
              <a:buFont typeface="Wingdings" pitchFamily="2" charset="2"/>
              <a:buNone/>
              <a:defRPr sz="2400">
                <a:latin typeface="+mj-lt"/>
              </a:defRPr>
            </a:lvl1pPr>
          </a:lstStyle>
          <a:p>
            <a:r>
              <a:rPr lang="ja-JP" altLang="en-US" smtClean="0"/>
              <a:t>マスタ サブタイトルの書式設定</a:t>
            </a:r>
            <a:endParaRPr lang="ja-JP" altLang="en-US" dirty="0"/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ctrTitle" sz="quarter"/>
          </p:nvPr>
        </p:nvSpPr>
        <p:spPr bwMode="gray">
          <a:xfrm>
            <a:off x="1143000" y="1828800"/>
            <a:ext cx="7620000" cy="1981200"/>
          </a:xfrm>
        </p:spPr>
        <p:txBody>
          <a:bodyPr tIns="43193" bIns="43193" anchor="ctr"/>
          <a:lstStyle>
            <a:lvl1pPr fontAlgn="ctr">
              <a:lnSpc>
                <a:spcPct val="125000"/>
              </a:lnSpc>
              <a:spcBef>
                <a:spcPct val="50000"/>
              </a:spcBef>
              <a:defRPr sz="4000">
                <a:latin typeface="Franklin Gothic Heavy" pitchFamily="34" charset="0"/>
              </a:defRPr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 dirty="0"/>
          </a:p>
        </p:txBody>
      </p:sp>
      <p:sp>
        <p:nvSpPr>
          <p:cNvPr id="61" name="Rectangle 341"/>
          <p:cNvSpPr>
            <a:spLocks noChangeArrowheads="1"/>
          </p:cNvSpPr>
          <p:nvPr/>
        </p:nvSpPr>
        <p:spPr bwMode="auto">
          <a:xfrm>
            <a:off x="7371272" y="-1"/>
            <a:ext cx="2531557" cy="82719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>
              <a:solidFill>
                <a:srgbClr val="000000"/>
              </a:solidFill>
              <a:ea typeface="ＭＳ Ｐゴシック" pitchFamily="50" charset="-128"/>
            </a:endParaRPr>
          </a:p>
        </p:txBody>
      </p:sp>
      <p:grpSp>
        <p:nvGrpSpPr>
          <p:cNvPr id="2" name="Group 288"/>
          <p:cNvGrpSpPr>
            <a:grpSpLocks noChangeAspect="1"/>
          </p:cNvGrpSpPr>
          <p:nvPr/>
        </p:nvGrpSpPr>
        <p:grpSpPr bwMode="auto">
          <a:xfrm>
            <a:off x="6201141" y="188640"/>
            <a:ext cx="1363795" cy="603250"/>
            <a:chOff x="4424" y="232"/>
            <a:chExt cx="1085" cy="520"/>
          </a:xfrm>
        </p:grpSpPr>
        <p:pic>
          <p:nvPicPr>
            <p:cNvPr id="65" name="Picture 289"/>
            <p:cNvPicPr>
              <a:picLocks noChangeAspect="1" noChangeArrowheads="1"/>
            </p:cNvPicPr>
            <p:nvPr userDrawn="1"/>
          </p:nvPicPr>
          <p:blipFill>
            <a:blip r:embed="rId2" cstate="screen"/>
            <a:srcRect/>
            <a:stretch>
              <a:fillRect/>
            </a:stretch>
          </p:blipFill>
          <p:spPr bwMode="auto">
            <a:xfrm>
              <a:off x="4713" y="344"/>
              <a:ext cx="795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6" name="Freeform 290"/>
            <p:cNvSpPr>
              <a:spLocks noChangeAspect="1"/>
            </p:cNvSpPr>
            <p:nvPr userDrawn="1"/>
          </p:nvSpPr>
          <p:spPr bwMode="auto">
            <a:xfrm>
              <a:off x="4851" y="233"/>
              <a:ext cx="66" cy="246"/>
            </a:xfrm>
            <a:custGeom>
              <a:avLst/>
              <a:gdLst/>
              <a:ahLst/>
              <a:cxnLst>
                <a:cxn ang="0">
                  <a:pos x="13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" y="121"/>
                </a:cxn>
                <a:cxn ang="0">
                  <a:pos x="7" y="183"/>
                </a:cxn>
                <a:cxn ang="0">
                  <a:pos x="8" y="246"/>
                </a:cxn>
                <a:cxn ang="0">
                  <a:pos x="8" y="246"/>
                </a:cxn>
                <a:cxn ang="0">
                  <a:pos x="7" y="310"/>
                </a:cxn>
                <a:cxn ang="0">
                  <a:pos x="5" y="372"/>
                </a:cxn>
                <a:cxn ang="0">
                  <a:pos x="0" y="492"/>
                </a:cxn>
                <a:cxn ang="0">
                  <a:pos x="132" y="492"/>
                </a:cxn>
                <a:cxn ang="0">
                  <a:pos x="132" y="492"/>
                </a:cxn>
                <a:cxn ang="0">
                  <a:pos x="127" y="372"/>
                </a:cxn>
                <a:cxn ang="0">
                  <a:pos x="124" y="310"/>
                </a:cxn>
                <a:cxn ang="0">
                  <a:pos x="124" y="246"/>
                </a:cxn>
                <a:cxn ang="0">
                  <a:pos x="124" y="246"/>
                </a:cxn>
                <a:cxn ang="0">
                  <a:pos x="124" y="183"/>
                </a:cxn>
                <a:cxn ang="0">
                  <a:pos x="127" y="121"/>
                </a:cxn>
                <a:cxn ang="0">
                  <a:pos x="132" y="0"/>
                </a:cxn>
                <a:cxn ang="0">
                  <a:pos x="132" y="0"/>
                </a:cxn>
              </a:cxnLst>
              <a:rect l="0" t="0" r="r" b="b"/>
              <a:pathLst>
                <a:path w="132" h="492">
                  <a:moveTo>
                    <a:pt x="132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5" y="121"/>
                  </a:lnTo>
                  <a:lnTo>
                    <a:pt x="7" y="183"/>
                  </a:lnTo>
                  <a:lnTo>
                    <a:pt x="8" y="246"/>
                  </a:lnTo>
                  <a:lnTo>
                    <a:pt x="8" y="246"/>
                  </a:lnTo>
                  <a:lnTo>
                    <a:pt x="7" y="310"/>
                  </a:lnTo>
                  <a:lnTo>
                    <a:pt x="5" y="372"/>
                  </a:lnTo>
                  <a:lnTo>
                    <a:pt x="0" y="492"/>
                  </a:lnTo>
                  <a:lnTo>
                    <a:pt x="132" y="492"/>
                  </a:lnTo>
                  <a:lnTo>
                    <a:pt x="132" y="492"/>
                  </a:lnTo>
                  <a:lnTo>
                    <a:pt x="127" y="372"/>
                  </a:lnTo>
                  <a:lnTo>
                    <a:pt x="124" y="310"/>
                  </a:lnTo>
                  <a:lnTo>
                    <a:pt x="124" y="246"/>
                  </a:lnTo>
                  <a:lnTo>
                    <a:pt x="124" y="246"/>
                  </a:lnTo>
                  <a:lnTo>
                    <a:pt x="124" y="183"/>
                  </a:lnTo>
                  <a:lnTo>
                    <a:pt x="127" y="121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0066B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7" name="Freeform 291"/>
            <p:cNvSpPr>
              <a:spLocks noChangeAspect="1"/>
            </p:cNvSpPr>
            <p:nvPr userDrawn="1"/>
          </p:nvSpPr>
          <p:spPr bwMode="auto">
            <a:xfrm>
              <a:off x="4424" y="232"/>
              <a:ext cx="421" cy="248"/>
            </a:xfrm>
            <a:custGeom>
              <a:avLst/>
              <a:gdLst/>
              <a:ahLst/>
              <a:cxnLst>
                <a:cxn ang="0">
                  <a:pos x="670" y="265"/>
                </a:cxn>
                <a:cxn ang="0">
                  <a:pos x="719" y="240"/>
                </a:cxn>
                <a:cxn ang="0">
                  <a:pos x="757" y="208"/>
                </a:cxn>
                <a:cxn ang="0">
                  <a:pos x="780" y="168"/>
                </a:cxn>
                <a:cxn ang="0">
                  <a:pos x="786" y="148"/>
                </a:cxn>
                <a:cxn ang="0">
                  <a:pos x="788" y="127"/>
                </a:cxn>
                <a:cxn ang="0">
                  <a:pos x="788" y="115"/>
                </a:cxn>
                <a:cxn ang="0">
                  <a:pos x="784" y="92"/>
                </a:cxn>
                <a:cxn ang="0">
                  <a:pos x="776" y="72"/>
                </a:cxn>
                <a:cxn ang="0">
                  <a:pos x="765" y="54"/>
                </a:cxn>
                <a:cxn ang="0">
                  <a:pos x="757" y="46"/>
                </a:cxn>
                <a:cxn ang="0">
                  <a:pos x="724" y="22"/>
                </a:cxn>
                <a:cxn ang="0">
                  <a:pos x="683" y="8"/>
                </a:cxn>
                <a:cxn ang="0">
                  <a:pos x="637" y="2"/>
                </a:cxn>
                <a:cxn ang="0">
                  <a:pos x="586" y="0"/>
                </a:cxn>
                <a:cxn ang="0">
                  <a:pos x="529" y="2"/>
                </a:cxn>
                <a:cxn ang="0">
                  <a:pos x="413" y="5"/>
                </a:cxn>
                <a:cxn ang="0">
                  <a:pos x="364" y="5"/>
                </a:cxn>
                <a:cxn ang="0">
                  <a:pos x="372" y="167"/>
                </a:cxn>
                <a:cxn ang="0">
                  <a:pos x="373" y="313"/>
                </a:cxn>
                <a:cxn ang="0">
                  <a:pos x="311" y="242"/>
                </a:cxn>
                <a:cxn ang="0">
                  <a:pos x="187" y="86"/>
                </a:cxn>
                <a:cxn ang="0">
                  <a:pos x="0" y="5"/>
                </a:cxn>
                <a:cxn ang="0">
                  <a:pos x="7" y="126"/>
                </a:cxn>
                <a:cxn ang="0">
                  <a:pos x="10" y="251"/>
                </a:cxn>
                <a:cxn ang="0">
                  <a:pos x="8" y="315"/>
                </a:cxn>
                <a:cxn ang="0">
                  <a:pos x="0" y="497"/>
                </a:cxn>
                <a:cxn ang="0">
                  <a:pos x="107" y="497"/>
                </a:cxn>
                <a:cxn ang="0">
                  <a:pos x="97" y="319"/>
                </a:cxn>
                <a:cxn ang="0">
                  <a:pos x="95" y="165"/>
                </a:cxn>
                <a:cxn ang="0">
                  <a:pos x="162" y="242"/>
                </a:cxn>
                <a:cxn ang="0">
                  <a:pos x="299" y="410"/>
                </a:cxn>
                <a:cxn ang="0">
                  <a:pos x="362" y="497"/>
                </a:cxn>
                <a:cxn ang="0">
                  <a:pos x="473" y="497"/>
                </a:cxn>
                <a:cxn ang="0">
                  <a:pos x="467" y="315"/>
                </a:cxn>
                <a:cxn ang="0">
                  <a:pos x="465" y="251"/>
                </a:cxn>
                <a:cxn ang="0">
                  <a:pos x="468" y="68"/>
                </a:cxn>
                <a:cxn ang="0">
                  <a:pos x="502" y="67"/>
                </a:cxn>
                <a:cxn ang="0">
                  <a:pos x="543" y="67"/>
                </a:cxn>
                <a:cxn ang="0">
                  <a:pos x="591" y="72"/>
                </a:cxn>
                <a:cxn ang="0">
                  <a:pos x="618" y="84"/>
                </a:cxn>
                <a:cxn ang="0">
                  <a:pos x="630" y="94"/>
                </a:cxn>
                <a:cxn ang="0">
                  <a:pos x="643" y="113"/>
                </a:cxn>
                <a:cxn ang="0">
                  <a:pos x="649" y="145"/>
                </a:cxn>
                <a:cxn ang="0">
                  <a:pos x="648" y="154"/>
                </a:cxn>
                <a:cxn ang="0">
                  <a:pos x="643" y="175"/>
                </a:cxn>
                <a:cxn ang="0">
                  <a:pos x="634" y="192"/>
                </a:cxn>
                <a:cxn ang="0">
                  <a:pos x="618" y="208"/>
                </a:cxn>
                <a:cxn ang="0">
                  <a:pos x="589" y="227"/>
                </a:cxn>
                <a:cxn ang="0">
                  <a:pos x="542" y="245"/>
                </a:cxn>
                <a:cxn ang="0">
                  <a:pos x="515" y="253"/>
                </a:cxn>
                <a:cxn ang="0">
                  <a:pos x="603" y="370"/>
                </a:cxn>
                <a:cxn ang="0">
                  <a:pos x="689" y="497"/>
                </a:cxn>
                <a:cxn ang="0">
                  <a:pos x="843" y="497"/>
                </a:cxn>
                <a:cxn ang="0">
                  <a:pos x="707" y="318"/>
                </a:cxn>
                <a:cxn ang="0">
                  <a:pos x="670" y="265"/>
                </a:cxn>
              </a:cxnLst>
              <a:rect l="0" t="0" r="r" b="b"/>
              <a:pathLst>
                <a:path w="843" h="497">
                  <a:moveTo>
                    <a:pt x="670" y="265"/>
                  </a:moveTo>
                  <a:lnTo>
                    <a:pt x="670" y="265"/>
                  </a:lnTo>
                  <a:lnTo>
                    <a:pt x="697" y="254"/>
                  </a:lnTo>
                  <a:lnTo>
                    <a:pt x="719" y="240"/>
                  </a:lnTo>
                  <a:lnTo>
                    <a:pt x="740" y="226"/>
                  </a:lnTo>
                  <a:lnTo>
                    <a:pt x="757" y="208"/>
                  </a:lnTo>
                  <a:lnTo>
                    <a:pt x="770" y="189"/>
                  </a:lnTo>
                  <a:lnTo>
                    <a:pt x="780" y="168"/>
                  </a:lnTo>
                  <a:lnTo>
                    <a:pt x="784" y="159"/>
                  </a:lnTo>
                  <a:lnTo>
                    <a:pt x="786" y="148"/>
                  </a:lnTo>
                  <a:lnTo>
                    <a:pt x="788" y="138"/>
                  </a:lnTo>
                  <a:lnTo>
                    <a:pt x="788" y="127"/>
                  </a:lnTo>
                  <a:lnTo>
                    <a:pt x="788" y="127"/>
                  </a:lnTo>
                  <a:lnTo>
                    <a:pt x="788" y="115"/>
                  </a:lnTo>
                  <a:lnTo>
                    <a:pt x="786" y="103"/>
                  </a:lnTo>
                  <a:lnTo>
                    <a:pt x="784" y="92"/>
                  </a:lnTo>
                  <a:lnTo>
                    <a:pt x="781" y="81"/>
                  </a:lnTo>
                  <a:lnTo>
                    <a:pt x="776" y="72"/>
                  </a:lnTo>
                  <a:lnTo>
                    <a:pt x="770" y="62"/>
                  </a:lnTo>
                  <a:lnTo>
                    <a:pt x="765" y="54"/>
                  </a:lnTo>
                  <a:lnTo>
                    <a:pt x="757" y="46"/>
                  </a:lnTo>
                  <a:lnTo>
                    <a:pt x="757" y="46"/>
                  </a:lnTo>
                  <a:lnTo>
                    <a:pt x="742" y="32"/>
                  </a:lnTo>
                  <a:lnTo>
                    <a:pt x="724" y="22"/>
                  </a:lnTo>
                  <a:lnTo>
                    <a:pt x="705" y="14"/>
                  </a:lnTo>
                  <a:lnTo>
                    <a:pt x="683" y="8"/>
                  </a:lnTo>
                  <a:lnTo>
                    <a:pt x="661" y="5"/>
                  </a:lnTo>
                  <a:lnTo>
                    <a:pt x="637" y="2"/>
                  </a:lnTo>
                  <a:lnTo>
                    <a:pt x="611" y="2"/>
                  </a:lnTo>
                  <a:lnTo>
                    <a:pt x="586" y="0"/>
                  </a:lnTo>
                  <a:lnTo>
                    <a:pt x="586" y="0"/>
                  </a:lnTo>
                  <a:lnTo>
                    <a:pt x="529" y="2"/>
                  </a:lnTo>
                  <a:lnTo>
                    <a:pt x="470" y="3"/>
                  </a:lnTo>
                  <a:lnTo>
                    <a:pt x="413" y="5"/>
                  </a:lnTo>
                  <a:lnTo>
                    <a:pt x="364" y="5"/>
                  </a:lnTo>
                  <a:lnTo>
                    <a:pt x="364" y="5"/>
                  </a:lnTo>
                  <a:lnTo>
                    <a:pt x="368" y="86"/>
                  </a:lnTo>
                  <a:lnTo>
                    <a:pt x="372" y="167"/>
                  </a:lnTo>
                  <a:lnTo>
                    <a:pt x="373" y="243"/>
                  </a:lnTo>
                  <a:lnTo>
                    <a:pt x="373" y="313"/>
                  </a:lnTo>
                  <a:lnTo>
                    <a:pt x="373" y="313"/>
                  </a:lnTo>
                  <a:lnTo>
                    <a:pt x="311" y="242"/>
                  </a:lnTo>
                  <a:lnTo>
                    <a:pt x="249" y="165"/>
                  </a:lnTo>
                  <a:lnTo>
                    <a:pt x="187" y="86"/>
                  </a:lnTo>
                  <a:lnTo>
                    <a:pt x="129" y="5"/>
                  </a:lnTo>
                  <a:lnTo>
                    <a:pt x="0" y="5"/>
                  </a:lnTo>
                  <a:lnTo>
                    <a:pt x="0" y="5"/>
                  </a:lnTo>
                  <a:lnTo>
                    <a:pt x="7" y="126"/>
                  </a:lnTo>
                  <a:lnTo>
                    <a:pt x="8" y="188"/>
                  </a:lnTo>
                  <a:lnTo>
                    <a:pt x="10" y="251"/>
                  </a:lnTo>
                  <a:lnTo>
                    <a:pt x="10" y="251"/>
                  </a:lnTo>
                  <a:lnTo>
                    <a:pt x="8" y="315"/>
                  </a:lnTo>
                  <a:lnTo>
                    <a:pt x="7" y="377"/>
                  </a:lnTo>
                  <a:lnTo>
                    <a:pt x="0" y="497"/>
                  </a:lnTo>
                  <a:lnTo>
                    <a:pt x="107" y="497"/>
                  </a:lnTo>
                  <a:lnTo>
                    <a:pt x="107" y="497"/>
                  </a:lnTo>
                  <a:lnTo>
                    <a:pt x="100" y="408"/>
                  </a:lnTo>
                  <a:lnTo>
                    <a:pt x="97" y="319"/>
                  </a:lnTo>
                  <a:lnTo>
                    <a:pt x="95" y="238"/>
                  </a:lnTo>
                  <a:lnTo>
                    <a:pt x="95" y="165"/>
                  </a:lnTo>
                  <a:lnTo>
                    <a:pt x="95" y="165"/>
                  </a:lnTo>
                  <a:lnTo>
                    <a:pt x="162" y="242"/>
                  </a:lnTo>
                  <a:lnTo>
                    <a:pt x="230" y="324"/>
                  </a:lnTo>
                  <a:lnTo>
                    <a:pt x="299" y="410"/>
                  </a:lnTo>
                  <a:lnTo>
                    <a:pt x="330" y="454"/>
                  </a:lnTo>
                  <a:lnTo>
                    <a:pt x="362" y="497"/>
                  </a:lnTo>
                  <a:lnTo>
                    <a:pt x="473" y="497"/>
                  </a:lnTo>
                  <a:lnTo>
                    <a:pt x="473" y="497"/>
                  </a:lnTo>
                  <a:lnTo>
                    <a:pt x="468" y="377"/>
                  </a:lnTo>
                  <a:lnTo>
                    <a:pt x="467" y="315"/>
                  </a:lnTo>
                  <a:lnTo>
                    <a:pt x="465" y="251"/>
                  </a:lnTo>
                  <a:lnTo>
                    <a:pt x="465" y="251"/>
                  </a:lnTo>
                  <a:lnTo>
                    <a:pt x="465" y="159"/>
                  </a:lnTo>
                  <a:lnTo>
                    <a:pt x="468" y="68"/>
                  </a:lnTo>
                  <a:lnTo>
                    <a:pt x="468" y="68"/>
                  </a:lnTo>
                  <a:lnTo>
                    <a:pt x="502" y="67"/>
                  </a:lnTo>
                  <a:lnTo>
                    <a:pt x="543" y="67"/>
                  </a:lnTo>
                  <a:lnTo>
                    <a:pt x="543" y="67"/>
                  </a:lnTo>
                  <a:lnTo>
                    <a:pt x="568" y="68"/>
                  </a:lnTo>
                  <a:lnTo>
                    <a:pt x="591" y="72"/>
                  </a:lnTo>
                  <a:lnTo>
                    <a:pt x="610" y="80"/>
                  </a:lnTo>
                  <a:lnTo>
                    <a:pt x="618" y="84"/>
                  </a:lnTo>
                  <a:lnTo>
                    <a:pt x="624" y="89"/>
                  </a:lnTo>
                  <a:lnTo>
                    <a:pt x="630" y="94"/>
                  </a:lnTo>
                  <a:lnTo>
                    <a:pt x="635" y="100"/>
                  </a:lnTo>
                  <a:lnTo>
                    <a:pt x="643" y="113"/>
                  </a:lnTo>
                  <a:lnTo>
                    <a:pt x="648" y="127"/>
                  </a:lnTo>
                  <a:lnTo>
                    <a:pt x="649" y="145"/>
                  </a:lnTo>
                  <a:lnTo>
                    <a:pt x="649" y="145"/>
                  </a:lnTo>
                  <a:lnTo>
                    <a:pt x="648" y="154"/>
                  </a:lnTo>
                  <a:lnTo>
                    <a:pt x="646" y="165"/>
                  </a:lnTo>
                  <a:lnTo>
                    <a:pt x="643" y="175"/>
                  </a:lnTo>
                  <a:lnTo>
                    <a:pt x="638" y="184"/>
                  </a:lnTo>
                  <a:lnTo>
                    <a:pt x="634" y="192"/>
                  </a:lnTo>
                  <a:lnTo>
                    <a:pt x="626" y="200"/>
                  </a:lnTo>
                  <a:lnTo>
                    <a:pt x="618" y="208"/>
                  </a:lnTo>
                  <a:lnTo>
                    <a:pt x="610" y="215"/>
                  </a:lnTo>
                  <a:lnTo>
                    <a:pt x="589" y="227"/>
                  </a:lnTo>
                  <a:lnTo>
                    <a:pt x="567" y="237"/>
                  </a:lnTo>
                  <a:lnTo>
                    <a:pt x="542" y="245"/>
                  </a:lnTo>
                  <a:lnTo>
                    <a:pt x="515" y="253"/>
                  </a:lnTo>
                  <a:lnTo>
                    <a:pt x="515" y="253"/>
                  </a:lnTo>
                  <a:lnTo>
                    <a:pt x="557" y="308"/>
                  </a:lnTo>
                  <a:lnTo>
                    <a:pt x="603" y="370"/>
                  </a:lnTo>
                  <a:lnTo>
                    <a:pt x="648" y="435"/>
                  </a:lnTo>
                  <a:lnTo>
                    <a:pt x="689" y="497"/>
                  </a:lnTo>
                  <a:lnTo>
                    <a:pt x="843" y="497"/>
                  </a:lnTo>
                  <a:lnTo>
                    <a:pt x="843" y="497"/>
                  </a:lnTo>
                  <a:lnTo>
                    <a:pt x="748" y="375"/>
                  </a:lnTo>
                  <a:lnTo>
                    <a:pt x="707" y="318"/>
                  </a:lnTo>
                  <a:lnTo>
                    <a:pt x="670" y="265"/>
                  </a:lnTo>
                  <a:lnTo>
                    <a:pt x="670" y="265"/>
                  </a:lnTo>
                  <a:close/>
                </a:path>
              </a:pathLst>
            </a:custGeom>
            <a:solidFill>
              <a:srgbClr val="0066B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8" name="Freeform 292"/>
            <p:cNvSpPr>
              <a:spLocks noChangeAspect="1"/>
            </p:cNvSpPr>
            <p:nvPr userDrawn="1"/>
          </p:nvSpPr>
          <p:spPr bwMode="auto">
            <a:xfrm>
              <a:off x="4993" y="435"/>
              <a:ext cx="86" cy="115"/>
            </a:xfrm>
            <a:custGeom>
              <a:avLst/>
              <a:gdLst/>
              <a:ahLst/>
              <a:cxnLst>
                <a:cxn ang="0">
                  <a:pos x="103" y="114"/>
                </a:cxn>
                <a:cxn ang="0">
                  <a:pos x="171" y="114"/>
                </a:cxn>
                <a:cxn ang="0">
                  <a:pos x="171" y="97"/>
                </a:cxn>
                <a:cxn ang="0">
                  <a:pos x="97" y="97"/>
                </a:cxn>
                <a:cxn ang="0">
                  <a:pos x="97" y="54"/>
                </a:cxn>
                <a:cxn ang="0">
                  <a:pos x="159" y="54"/>
                </a:cxn>
                <a:cxn ang="0">
                  <a:pos x="159" y="36"/>
                </a:cxn>
                <a:cxn ang="0">
                  <a:pos x="97" y="36"/>
                </a:cxn>
                <a:cxn ang="0">
                  <a:pos x="97" y="0"/>
                </a:cxn>
                <a:cxn ang="0">
                  <a:pos x="76" y="0"/>
                </a:cxn>
                <a:cxn ang="0">
                  <a:pos x="76" y="36"/>
                </a:cxn>
                <a:cxn ang="0">
                  <a:pos x="14" y="36"/>
                </a:cxn>
                <a:cxn ang="0">
                  <a:pos x="14" y="54"/>
                </a:cxn>
                <a:cxn ang="0">
                  <a:pos x="76" y="54"/>
                </a:cxn>
                <a:cxn ang="0">
                  <a:pos x="76" y="97"/>
                </a:cxn>
                <a:cxn ang="0">
                  <a:pos x="3" y="97"/>
                </a:cxn>
                <a:cxn ang="0">
                  <a:pos x="3" y="114"/>
                </a:cxn>
                <a:cxn ang="0">
                  <a:pos x="70" y="114"/>
                </a:cxn>
                <a:cxn ang="0">
                  <a:pos x="70" y="114"/>
                </a:cxn>
                <a:cxn ang="0">
                  <a:pos x="54" y="135"/>
                </a:cxn>
                <a:cxn ang="0">
                  <a:pos x="38" y="155"/>
                </a:cxn>
                <a:cxn ang="0">
                  <a:pos x="19" y="174"/>
                </a:cxn>
                <a:cxn ang="0">
                  <a:pos x="0" y="192"/>
                </a:cxn>
                <a:cxn ang="0">
                  <a:pos x="11" y="208"/>
                </a:cxn>
                <a:cxn ang="0">
                  <a:pos x="11" y="208"/>
                </a:cxn>
                <a:cxn ang="0">
                  <a:pos x="29" y="192"/>
                </a:cxn>
                <a:cxn ang="0">
                  <a:pos x="46" y="173"/>
                </a:cxn>
                <a:cxn ang="0">
                  <a:pos x="62" y="154"/>
                </a:cxn>
                <a:cxn ang="0">
                  <a:pos x="76" y="133"/>
                </a:cxn>
                <a:cxn ang="0">
                  <a:pos x="76" y="228"/>
                </a:cxn>
                <a:cxn ang="0">
                  <a:pos x="97" y="228"/>
                </a:cxn>
                <a:cxn ang="0">
                  <a:pos x="97" y="133"/>
                </a:cxn>
                <a:cxn ang="0">
                  <a:pos x="97" y="133"/>
                </a:cxn>
                <a:cxn ang="0">
                  <a:pos x="111" y="154"/>
                </a:cxn>
                <a:cxn ang="0">
                  <a:pos x="127" y="173"/>
                </a:cxn>
                <a:cxn ang="0">
                  <a:pos x="144" y="192"/>
                </a:cxn>
                <a:cxn ang="0">
                  <a:pos x="162" y="208"/>
                </a:cxn>
                <a:cxn ang="0">
                  <a:pos x="173" y="192"/>
                </a:cxn>
                <a:cxn ang="0">
                  <a:pos x="173" y="192"/>
                </a:cxn>
                <a:cxn ang="0">
                  <a:pos x="154" y="174"/>
                </a:cxn>
                <a:cxn ang="0">
                  <a:pos x="136" y="155"/>
                </a:cxn>
                <a:cxn ang="0">
                  <a:pos x="119" y="135"/>
                </a:cxn>
                <a:cxn ang="0">
                  <a:pos x="103" y="114"/>
                </a:cxn>
                <a:cxn ang="0">
                  <a:pos x="103" y="114"/>
                </a:cxn>
              </a:cxnLst>
              <a:rect l="0" t="0" r="r" b="b"/>
              <a:pathLst>
                <a:path w="173" h="228">
                  <a:moveTo>
                    <a:pt x="103" y="114"/>
                  </a:moveTo>
                  <a:lnTo>
                    <a:pt x="171" y="114"/>
                  </a:lnTo>
                  <a:lnTo>
                    <a:pt x="171" y="97"/>
                  </a:lnTo>
                  <a:lnTo>
                    <a:pt x="97" y="97"/>
                  </a:lnTo>
                  <a:lnTo>
                    <a:pt x="97" y="54"/>
                  </a:lnTo>
                  <a:lnTo>
                    <a:pt x="159" y="54"/>
                  </a:lnTo>
                  <a:lnTo>
                    <a:pt x="159" y="36"/>
                  </a:lnTo>
                  <a:lnTo>
                    <a:pt x="97" y="36"/>
                  </a:lnTo>
                  <a:lnTo>
                    <a:pt x="97" y="0"/>
                  </a:lnTo>
                  <a:lnTo>
                    <a:pt x="76" y="0"/>
                  </a:lnTo>
                  <a:lnTo>
                    <a:pt x="76" y="36"/>
                  </a:lnTo>
                  <a:lnTo>
                    <a:pt x="14" y="36"/>
                  </a:lnTo>
                  <a:lnTo>
                    <a:pt x="14" y="54"/>
                  </a:lnTo>
                  <a:lnTo>
                    <a:pt x="76" y="54"/>
                  </a:lnTo>
                  <a:lnTo>
                    <a:pt x="76" y="97"/>
                  </a:lnTo>
                  <a:lnTo>
                    <a:pt x="3" y="97"/>
                  </a:lnTo>
                  <a:lnTo>
                    <a:pt x="3" y="114"/>
                  </a:lnTo>
                  <a:lnTo>
                    <a:pt x="70" y="114"/>
                  </a:lnTo>
                  <a:lnTo>
                    <a:pt x="70" y="114"/>
                  </a:lnTo>
                  <a:lnTo>
                    <a:pt x="54" y="135"/>
                  </a:lnTo>
                  <a:lnTo>
                    <a:pt x="38" y="155"/>
                  </a:lnTo>
                  <a:lnTo>
                    <a:pt x="19" y="174"/>
                  </a:lnTo>
                  <a:lnTo>
                    <a:pt x="0" y="192"/>
                  </a:lnTo>
                  <a:lnTo>
                    <a:pt x="11" y="208"/>
                  </a:lnTo>
                  <a:lnTo>
                    <a:pt x="11" y="208"/>
                  </a:lnTo>
                  <a:lnTo>
                    <a:pt x="29" y="192"/>
                  </a:lnTo>
                  <a:lnTo>
                    <a:pt x="46" y="173"/>
                  </a:lnTo>
                  <a:lnTo>
                    <a:pt x="62" y="154"/>
                  </a:lnTo>
                  <a:lnTo>
                    <a:pt x="76" y="133"/>
                  </a:lnTo>
                  <a:lnTo>
                    <a:pt x="76" y="228"/>
                  </a:lnTo>
                  <a:lnTo>
                    <a:pt x="97" y="228"/>
                  </a:lnTo>
                  <a:lnTo>
                    <a:pt x="97" y="133"/>
                  </a:lnTo>
                  <a:lnTo>
                    <a:pt x="97" y="133"/>
                  </a:lnTo>
                  <a:lnTo>
                    <a:pt x="111" y="154"/>
                  </a:lnTo>
                  <a:lnTo>
                    <a:pt x="127" y="173"/>
                  </a:lnTo>
                  <a:lnTo>
                    <a:pt x="144" y="192"/>
                  </a:lnTo>
                  <a:lnTo>
                    <a:pt x="162" y="208"/>
                  </a:lnTo>
                  <a:lnTo>
                    <a:pt x="173" y="192"/>
                  </a:lnTo>
                  <a:lnTo>
                    <a:pt x="173" y="192"/>
                  </a:lnTo>
                  <a:lnTo>
                    <a:pt x="154" y="174"/>
                  </a:lnTo>
                  <a:lnTo>
                    <a:pt x="136" y="155"/>
                  </a:lnTo>
                  <a:lnTo>
                    <a:pt x="119" y="135"/>
                  </a:lnTo>
                  <a:lnTo>
                    <a:pt x="103" y="114"/>
                  </a:lnTo>
                  <a:lnTo>
                    <a:pt x="103" y="11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9" name="Freeform 293"/>
            <p:cNvSpPr>
              <a:spLocks noChangeAspect="1"/>
            </p:cNvSpPr>
            <p:nvPr userDrawn="1"/>
          </p:nvSpPr>
          <p:spPr bwMode="auto">
            <a:xfrm>
              <a:off x="5103" y="435"/>
              <a:ext cx="89" cy="115"/>
            </a:xfrm>
            <a:custGeom>
              <a:avLst/>
              <a:gdLst/>
              <a:ahLst/>
              <a:cxnLst>
                <a:cxn ang="0">
                  <a:pos x="108" y="125"/>
                </a:cxn>
                <a:cxn ang="0">
                  <a:pos x="172" y="125"/>
                </a:cxn>
                <a:cxn ang="0">
                  <a:pos x="172" y="108"/>
                </a:cxn>
                <a:cxn ang="0">
                  <a:pos x="143" y="108"/>
                </a:cxn>
                <a:cxn ang="0">
                  <a:pos x="143" y="63"/>
                </a:cxn>
                <a:cxn ang="0">
                  <a:pos x="124" y="63"/>
                </a:cxn>
                <a:cxn ang="0">
                  <a:pos x="124" y="108"/>
                </a:cxn>
                <a:cxn ang="0">
                  <a:pos x="97" y="108"/>
                </a:cxn>
                <a:cxn ang="0">
                  <a:pos x="97" y="46"/>
                </a:cxn>
                <a:cxn ang="0">
                  <a:pos x="164" y="46"/>
                </a:cxn>
                <a:cxn ang="0">
                  <a:pos x="164" y="30"/>
                </a:cxn>
                <a:cxn ang="0">
                  <a:pos x="97" y="30"/>
                </a:cxn>
                <a:cxn ang="0">
                  <a:pos x="97" y="0"/>
                </a:cxn>
                <a:cxn ang="0">
                  <a:pos x="78" y="0"/>
                </a:cxn>
                <a:cxn ang="0">
                  <a:pos x="78" y="30"/>
                </a:cxn>
                <a:cxn ang="0">
                  <a:pos x="12" y="30"/>
                </a:cxn>
                <a:cxn ang="0">
                  <a:pos x="12" y="46"/>
                </a:cxn>
                <a:cxn ang="0">
                  <a:pos x="78" y="46"/>
                </a:cxn>
                <a:cxn ang="0">
                  <a:pos x="78" y="108"/>
                </a:cxn>
                <a:cxn ang="0">
                  <a:pos x="50" y="108"/>
                </a:cxn>
                <a:cxn ang="0">
                  <a:pos x="50" y="63"/>
                </a:cxn>
                <a:cxn ang="0">
                  <a:pos x="32" y="63"/>
                </a:cxn>
                <a:cxn ang="0">
                  <a:pos x="32" y="108"/>
                </a:cxn>
                <a:cxn ang="0">
                  <a:pos x="4" y="108"/>
                </a:cxn>
                <a:cxn ang="0">
                  <a:pos x="4" y="125"/>
                </a:cxn>
                <a:cxn ang="0">
                  <a:pos x="67" y="125"/>
                </a:cxn>
                <a:cxn ang="0">
                  <a:pos x="67" y="125"/>
                </a:cxn>
                <a:cxn ang="0">
                  <a:pos x="51" y="144"/>
                </a:cxn>
                <a:cxn ang="0">
                  <a:pos x="35" y="162"/>
                </a:cxn>
                <a:cxn ang="0">
                  <a:pos x="18" y="179"/>
                </a:cxn>
                <a:cxn ang="0">
                  <a:pos x="0" y="195"/>
                </a:cxn>
                <a:cxn ang="0">
                  <a:pos x="12" y="211"/>
                </a:cxn>
                <a:cxn ang="0">
                  <a:pos x="12" y="211"/>
                </a:cxn>
                <a:cxn ang="0">
                  <a:pos x="29" y="195"/>
                </a:cxn>
                <a:cxn ang="0">
                  <a:pos x="46" y="176"/>
                </a:cxn>
                <a:cxn ang="0">
                  <a:pos x="64" y="157"/>
                </a:cxn>
                <a:cxn ang="0">
                  <a:pos x="78" y="138"/>
                </a:cxn>
                <a:cxn ang="0">
                  <a:pos x="78" y="228"/>
                </a:cxn>
                <a:cxn ang="0">
                  <a:pos x="97" y="228"/>
                </a:cxn>
                <a:cxn ang="0">
                  <a:pos x="97" y="138"/>
                </a:cxn>
                <a:cxn ang="0">
                  <a:pos x="97" y="138"/>
                </a:cxn>
                <a:cxn ang="0">
                  <a:pos x="112" y="157"/>
                </a:cxn>
                <a:cxn ang="0">
                  <a:pos x="129" y="176"/>
                </a:cxn>
                <a:cxn ang="0">
                  <a:pos x="147" y="195"/>
                </a:cxn>
                <a:cxn ang="0">
                  <a:pos x="164" y="211"/>
                </a:cxn>
                <a:cxn ang="0">
                  <a:pos x="175" y="195"/>
                </a:cxn>
                <a:cxn ang="0">
                  <a:pos x="175" y="195"/>
                </a:cxn>
                <a:cxn ang="0">
                  <a:pos x="158" y="179"/>
                </a:cxn>
                <a:cxn ang="0">
                  <a:pos x="140" y="162"/>
                </a:cxn>
                <a:cxn ang="0">
                  <a:pos x="124" y="144"/>
                </a:cxn>
                <a:cxn ang="0">
                  <a:pos x="108" y="125"/>
                </a:cxn>
                <a:cxn ang="0">
                  <a:pos x="108" y="125"/>
                </a:cxn>
              </a:cxnLst>
              <a:rect l="0" t="0" r="r" b="b"/>
              <a:pathLst>
                <a:path w="175" h="228">
                  <a:moveTo>
                    <a:pt x="108" y="125"/>
                  </a:moveTo>
                  <a:lnTo>
                    <a:pt x="172" y="125"/>
                  </a:lnTo>
                  <a:lnTo>
                    <a:pt x="172" y="108"/>
                  </a:lnTo>
                  <a:lnTo>
                    <a:pt x="143" y="108"/>
                  </a:lnTo>
                  <a:lnTo>
                    <a:pt x="143" y="63"/>
                  </a:lnTo>
                  <a:lnTo>
                    <a:pt x="124" y="63"/>
                  </a:lnTo>
                  <a:lnTo>
                    <a:pt x="124" y="108"/>
                  </a:lnTo>
                  <a:lnTo>
                    <a:pt x="97" y="108"/>
                  </a:lnTo>
                  <a:lnTo>
                    <a:pt x="97" y="46"/>
                  </a:lnTo>
                  <a:lnTo>
                    <a:pt x="164" y="46"/>
                  </a:lnTo>
                  <a:lnTo>
                    <a:pt x="164" y="30"/>
                  </a:lnTo>
                  <a:lnTo>
                    <a:pt x="97" y="30"/>
                  </a:lnTo>
                  <a:lnTo>
                    <a:pt x="97" y="0"/>
                  </a:lnTo>
                  <a:lnTo>
                    <a:pt x="78" y="0"/>
                  </a:lnTo>
                  <a:lnTo>
                    <a:pt x="78" y="30"/>
                  </a:lnTo>
                  <a:lnTo>
                    <a:pt x="12" y="30"/>
                  </a:lnTo>
                  <a:lnTo>
                    <a:pt x="12" y="46"/>
                  </a:lnTo>
                  <a:lnTo>
                    <a:pt x="78" y="46"/>
                  </a:lnTo>
                  <a:lnTo>
                    <a:pt x="78" y="108"/>
                  </a:lnTo>
                  <a:lnTo>
                    <a:pt x="50" y="108"/>
                  </a:lnTo>
                  <a:lnTo>
                    <a:pt x="50" y="63"/>
                  </a:lnTo>
                  <a:lnTo>
                    <a:pt x="32" y="63"/>
                  </a:lnTo>
                  <a:lnTo>
                    <a:pt x="32" y="108"/>
                  </a:lnTo>
                  <a:lnTo>
                    <a:pt x="4" y="108"/>
                  </a:lnTo>
                  <a:lnTo>
                    <a:pt x="4" y="125"/>
                  </a:lnTo>
                  <a:lnTo>
                    <a:pt x="67" y="125"/>
                  </a:lnTo>
                  <a:lnTo>
                    <a:pt x="67" y="125"/>
                  </a:lnTo>
                  <a:lnTo>
                    <a:pt x="51" y="144"/>
                  </a:lnTo>
                  <a:lnTo>
                    <a:pt x="35" y="162"/>
                  </a:lnTo>
                  <a:lnTo>
                    <a:pt x="18" y="179"/>
                  </a:lnTo>
                  <a:lnTo>
                    <a:pt x="0" y="195"/>
                  </a:lnTo>
                  <a:lnTo>
                    <a:pt x="12" y="211"/>
                  </a:lnTo>
                  <a:lnTo>
                    <a:pt x="12" y="211"/>
                  </a:lnTo>
                  <a:lnTo>
                    <a:pt x="29" y="195"/>
                  </a:lnTo>
                  <a:lnTo>
                    <a:pt x="46" y="176"/>
                  </a:lnTo>
                  <a:lnTo>
                    <a:pt x="64" y="157"/>
                  </a:lnTo>
                  <a:lnTo>
                    <a:pt x="78" y="138"/>
                  </a:lnTo>
                  <a:lnTo>
                    <a:pt x="78" y="228"/>
                  </a:lnTo>
                  <a:lnTo>
                    <a:pt x="97" y="228"/>
                  </a:lnTo>
                  <a:lnTo>
                    <a:pt x="97" y="138"/>
                  </a:lnTo>
                  <a:lnTo>
                    <a:pt x="97" y="138"/>
                  </a:lnTo>
                  <a:lnTo>
                    <a:pt x="112" y="157"/>
                  </a:lnTo>
                  <a:lnTo>
                    <a:pt x="129" y="176"/>
                  </a:lnTo>
                  <a:lnTo>
                    <a:pt x="147" y="195"/>
                  </a:lnTo>
                  <a:lnTo>
                    <a:pt x="164" y="211"/>
                  </a:lnTo>
                  <a:lnTo>
                    <a:pt x="175" y="195"/>
                  </a:lnTo>
                  <a:lnTo>
                    <a:pt x="175" y="195"/>
                  </a:lnTo>
                  <a:lnTo>
                    <a:pt x="158" y="179"/>
                  </a:lnTo>
                  <a:lnTo>
                    <a:pt x="140" y="162"/>
                  </a:lnTo>
                  <a:lnTo>
                    <a:pt x="124" y="144"/>
                  </a:lnTo>
                  <a:lnTo>
                    <a:pt x="108" y="125"/>
                  </a:lnTo>
                  <a:lnTo>
                    <a:pt x="108" y="12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70" name="Rectangle 294"/>
            <p:cNvSpPr>
              <a:spLocks noChangeAspect="1" noChangeArrowheads="1"/>
            </p:cNvSpPr>
            <p:nvPr userDrawn="1"/>
          </p:nvSpPr>
          <p:spPr bwMode="auto">
            <a:xfrm>
              <a:off x="5270" y="447"/>
              <a:ext cx="11" cy="6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71" name="Freeform 295"/>
            <p:cNvSpPr>
              <a:spLocks noChangeAspect="1"/>
            </p:cNvSpPr>
            <p:nvPr userDrawn="1"/>
          </p:nvSpPr>
          <p:spPr bwMode="auto">
            <a:xfrm>
              <a:off x="5213" y="439"/>
              <a:ext cx="52" cy="33"/>
            </a:xfrm>
            <a:custGeom>
              <a:avLst/>
              <a:gdLst/>
              <a:ahLst/>
              <a:cxnLst>
                <a:cxn ang="0">
                  <a:pos x="70" y="8"/>
                </a:cxn>
                <a:cxn ang="0">
                  <a:pos x="70" y="8"/>
                </a:cxn>
                <a:cxn ang="0">
                  <a:pos x="65" y="2"/>
                </a:cxn>
                <a:cxn ang="0">
                  <a:pos x="62" y="0"/>
                </a:cxn>
                <a:cxn ang="0">
                  <a:pos x="57" y="0"/>
                </a:cxn>
                <a:cxn ang="0">
                  <a:pos x="57" y="0"/>
                </a:cxn>
                <a:cxn ang="0">
                  <a:pos x="54" y="0"/>
                </a:cxn>
                <a:cxn ang="0">
                  <a:pos x="49" y="3"/>
                </a:cxn>
                <a:cxn ang="0">
                  <a:pos x="44" y="8"/>
                </a:cxn>
                <a:cxn ang="0">
                  <a:pos x="44" y="8"/>
                </a:cxn>
                <a:cxn ang="0">
                  <a:pos x="24" y="30"/>
                </a:cxn>
                <a:cxn ang="0">
                  <a:pos x="0" y="51"/>
                </a:cxn>
                <a:cxn ang="0">
                  <a:pos x="9" y="67"/>
                </a:cxn>
                <a:cxn ang="0">
                  <a:pos x="9" y="67"/>
                </a:cxn>
                <a:cxn ang="0">
                  <a:pos x="35" y="43"/>
                </a:cxn>
                <a:cxn ang="0">
                  <a:pos x="57" y="17"/>
                </a:cxn>
                <a:cxn ang="0">
                  <a:pos x="57" y="17"/>
                </a:cxn>
                <a:cxn ang="0">
                  <a:pos x="74" y="35"/>
                </a:cxn>
                <a:cxn ang="0">
                  <a:pos x="97" y="56"/>
                </a:cxn>
                <a:cxn ang="0">
                  <a:pos x="106" y="41"/>
                </a:cxn>
                <a:cxn ang="0">
                  <a:pos x="106" y="41"/>
                </a:cxn>
                <a:cxn ang="0">
                  <a:pos x="89" y="25"/>
                </a:cxn>
                <a:cxn ang="0">
                  <a:pos x="70" y="8"/>
                </a:cxn>
                <a:cxn ang="0">
                  <a:pos x="70" y="8"/>
                </a:cxn>
              </a:cxnLst>
              <a:rect l="0" t="0" r="r" b="b"/>
              <a:pathLst>
                <a:path w="106" h="67">
                  <a:moveTo>
                    <a:pt x="70" y="8"/>
                  </a:moveTo>
                  <a:lnTo>
                    <a:pt x="70" y="8"/>
                  </a:lnTo>
                  <a:lnTo>
                    <a:pt x="65" y="2"/>
                  </a:lnTo>
                  <a:lnTo>
                    <a:pt x="62" y="0"/>
                  </a:lnTo>
                  <a:lnTo>
                    <a:pt x="57" y="0"/>
                  </a:lnTo>
                  <a:lnTo>
                    <a:pt x="57" y="0"/>
                  </a:lnTo>
                  <a:lnTo>
                    <a:pt x="54" y="0"/>
                  </a:lnTo>
                  <a:lnTo>
                    <a:pt x="49" y="3"/>
                  </a:lnTo>
                  <a:lnTo>
                    <a:pt x="44" y="8"/>
                  </a:lnTo>
                  <a:lnTo>
                    <a:pt x="44" y="8"/>
                  </a:lnTo>
                  <a:lnTo>
                    <a:pt x="24" y="30"/>
                  </a:lnTo>
                  <a:lnTo>
                    <a:pt x="0" y="51"/>
                  </a:lnTo>
                  <a:lnTo>
                    <a:pt x="9" y="67"/>
                  </a:lnTo>
                  <a:lnTo>
                    <a:pt x="9" y="67"/>
                  </a:lnTo>
                  <a:lnTo>
                    <a:pt x="35" y="43"/>
                  </a:lnTo>
                  <a:lnTo>
                    <a:pt x="57" y="17"/>
                  </a:lnTo>
                  <a:lnTo>
                    <a:pt x="57" y="17"/>
                  </a:lnTo>
                  <a:lnTo>
                    <a:pt x="74" y="35"/>
                  </a:lnTo>
                  <a:lnTo>
                    <a:pt x="97" y="56"/>
                  </a:lnTo>
                  <a:lnTo>
                    <a:pt x="106" y="41"/>
                  </a:lnTo>
                  <a:lnTo>
                    <a:pt x="106" y="41"/>
                  </a:lnTo>
                  <a:lnTo>
                    <a:pt x="89" y="25"/>
                  </a:lnTo>
                  <a:lnTo>
                    <a:pt x="70" y="8"/>
                  </a:lnTo>
                  <a:lnTo>
                    <a:pt x="70" y="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72" name="Freeform 296"/>
            <p:cNvSpPr>
              <a:spLocks noChangeAspect="1"/>
            </p:cNvSpPr>
            <p:nvPr userDrawn="1"/>
          </p:nvSpPr>
          <p:spPr bwMode="auto">
            <a:xfrm>
              <a:off x="5278" y="440"/>
              <a:ext cx="22" cy="105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23" y="189"/>
                </a:cxn>
                <a:cxn ang="0">
                  <a:pos x="23" y="189"/>
                </a:cxn>
                <a:cxn ang="0">
                  <a:pos x="21" y="194"/>
                </a:cxn>
                <a:cxn ang="0">
                  <a:pos x="19" y="196"/>
                </a:cxn>
                <a:cxn ang="0">
                  <a:pos x="16" y="196"/>
                </a:cxn>
                <a:cxn ang="0">
                  <a:pos x="0" y="196"/>
                </a:cxn>
                <a:cxn ang="0">
                  <a:pos x="0" y="213"/>
                </a:cxn>
                <a:cxn ang="0">
                  <a:pos x="23" y="213"/>
                </a:cxn>
                <a:cxn ang="0">
                  <a:pos x="23" y="213"/>
                </a:cxn>
                <a:cxn ang="0">
                  <a:pos x="30" y="213"/>
                </a:cxn>
                <a:cxn ang="0">
                  <a:pos x="37" y="208"/>
                </a:cxn>
                <a:cxn ang="0">
                  <a:pos x="40" y="202"/>
                </a:cxn>
                <a:cxn ang="0">
                  <a:pos x="42" y="194"/>
                </a:cxn>
                <a:cxn ang="0">
                  <a:pos x="42" y="0"/>
                </a:cxn>
                <a:cxn ang="0">
                  <a:pos x="23" y="0"/>
                </a:cxn>
              </a:cxnLst>
              <a:rect l="0" t="0" r="r" b="b"/>
              <a:pathLst>
                <a:path w="42" h="213">
                  <a:moveTo>
                    <a:pt x="23" y="0"/>
                  </a:moveTo>
                  <a:lnTo>
                    <a:pt x="23" y="189"/>
                  </a:lnTo>
                  <a:lnTo>
                    <a:pt x="23" y="189"/>
                  </a:lnTo>
                  <a:lnTo>
                    <a:pt x="21" y="194"/>
                  </a:lnTo>
                  <a:lnTo>
                    <a:pt x="19" y="196"/>
                  </a:lnTo>
                  <a:lnTo>
                    <a:pt x="16" y="196"/>
                  </a:lnTo>
                  <a:lnTo>
                    <a:pt x="0" y="196"/>
                  </a:lnTo>
                  <a:lnTo>
                    <a:pt x="0" y="213"/>
                  </a:lnTo>
                  <a:lnTo>
                    <a:pt x="23" y="213"/>
                  </a:lnTo>
                  <a:lnTo>
                    <a:pt x="23" y="213"/>
                  </a:lnTo>
                  <a:lnTo>
                    <a:pt x="30" y="213"/>
                  </a:lnTo>
                  <a:lnTo>
                    <a:pt x="37" y="208"/>
                  </a:lnTo>
                  <a:lnTo>
                    <a:pt x="40" y="202"/>
                  </a:lnTo>
                  <a:lnTo>
                    <a:pt x="42" y="194"/>
                  </a:lnTo>
                  <a:lnTo>
                    <a:pt x="42" y="0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73" name="Freeform 297"/>
            <p:cNvSpPr>
              <a:spLocks noChangeAspect="1" noEditPoints="1"/>
            </p:cNvSpPr>
            <p:nvPr userDrawn="1"/>
          </p:nvSpPr>
          <p:spPr bwMode="auto">
            <a:xfrm>
              <a:off x="5213" y="458"/>
              <a:ext cx="52" cy="86"/>
            </a:xfrm>
            <a:custGeom>
              <a:avLst/>
              <a:gdLst/>
              <a:ahLst/>
              <a:cxnLst>
                <a:cxn ang="0">
                  <a:pos x="40" y="114"/>
                </a:cxn>
                <a:cxn ang="0">
                  <a:pos x="35" y="116"/>
                </a:cxn>
                <a:cxn ang="0">
                  <a:pos x="30" y="117"/>
                </a:cxn>
                <a:cxn ang="0">
                  <a:pos x="84" y="100"/>
                </a:cxn>
                <a:cxn ang="0">
                  <a:pos x="89" y="100"/>
                </a:cxn>
                <a:cxn ang="0">
                  <a:pos x="96" y="92"/>
                </a:cxn>
                <a:cxn ang="0">
                  <a:pos x="97" y="38"/>
                </a:cxn>
                <a:cxn ang="0">
                  <a:pos x="96" y="31"/>
                </a:cxn>
                <a:cxn ang="0">
                  <a:pos x="89" y="25"/>
                </a:cxn>
                <a:cxn ang="0">
                  <a:pos x="65" y="24"/>
                </a:cxn>
                <a:cxn ang="0">
                  <a:pos x="48" y="0"/>
                </a:cxn>
                <a:cxn ang="0">
                  <a:pos x="27" y="24"/>
                </a:cxn>
                <a:cxn ang="0">
                  <a:pos x="23" y="25"/>
                </a:cxn>
                <a:cxn ang="0">
                  <a:pos x="16" y="31"/>
                </a:cxn>
                <a:cxn ang="0">
                  <a:pos x="15" y="79"/>
                </a:cxn>
                <a:cxn ang="0">
                  <a:pos x="15" y="105"/>
                </a:cxn>
                <a:cxn ang="0">
                  <a:pos x="7" y="143"/>
                </a:cxn>
                <a:cxn ang="0">
                  <a:pos x="15" y="170"/>
                </a:cxn>
                <a:cxn ang="0">
                  <a:pos x="21" y="154"/>
                </a:cxn>
                <a:cxn ang="0">
                  <a:pos x="27" y="160"/>
                </a:cxn>
                <a:cxn ang="0">
                  <a:pos x="27" y="166"/>
                </a:cxn>
                <a:cxn ang="0">
                  <a:pos x="34" y="173"/>
                </a:cxn>
                <a:cxn ang="0">
                  <a:pos x="88" y="173"/>
                </a:cxn>
                <a:cxn ang="0">
                  <a:pos x="94" y="173"/>
                </a:cxn>
                <a:cxn ang="0">
                  <a:pos x="100" y="166"/>
                </a:cxn>
                <a:cxn ang="0">
                  <a:pos x="102" y="128"/>
                </a:cxn>
                <a:cxn ang="0">
                  <a:pos x="100" y="122"/>
                </a:cxn>
                <a:cxn ang="0">
                  <a:pos x="94" y="116"/>
                </a:cxn>
                <a:cxn ang="0">
                  <a:pos x="88" y="114"/>
                </a:cxn>
                <a:cxn ang="0">
                  <a:pos x="32" y="85"/>
                </a:cxn>
                <a:cxn ang="0">
                  <a:pos x="78" y="68"/>
                </a:cxn>
                <a:cxn ang="0">
                  <a:pos x="78" y="81"/>
                </a:cxn>
                <a:cxn ang="0">
                  <a:pos x="75" y="85"/>
                </a:cxn>
                <a:cxn ang="0">
                  <a:pos x="37" y="38"/>
                </a:cxn>
                <a:cxn ang="0">
                  <a:pos x="75" y="38"/>
                </a:cxn>
                <a:cxn ang="0">
                  <a:pos x="78" y="43"/>
                </a:cxn>
                <a:cxn ang="0">
                  <a:pos x="32" y="54"/>
                </a:cxn>
                <a:cxn ang="0">
                  <a:pos x="32" y="43"/>
                </a:cxn>
                <a:cxn ang="0">
                  <a:pos x="37" y="38"/>
                </a:cxn>
                <a:cxn ang="0">
                  <a:pos x="83" y="154"/>
                </a:cxn>
                <a:cxn ang="0">
                  <a:pos x="83" y="157"/>
                </a:cxn>
                <a:cxn ang="0">
                  <a:pos x="48" y="157"/>
                </a:cxn>
                <a:cxn ang="0">
                  <a:pos x="45" y="157"/>
                </a:cxn>
                <a:cxn ang="0">
                  <a:pos x="45" y="133"/>
                </a:cxn>
                <a:cxn ang="0">
                  <a:pos x="45" y="130"/>
                </a:cxn>
                <a:cxn ang="0">
                  <a:pos x="80" y="128"/>
                </a:cxn>
                <a:cxn ang="0">
                  <a:pos x="83" y="130"/>
                </a:cxn>
                <a:cxn ang="0">
                  <a:pos x="83" y="154"/>
                </a:cxn>
              </a:cxnLst>
              <a:rect l="0" t="0" r="r" b="b"/>
              <a:pathLst>
                <a:path w="102" h="173">
                  <a:moveTo>
                    <a:pt x="88" y="114"/>
                  </a:moveTo>
                  <a:lnTo>
                    <a:pt x="40" y="114"/>
                  </a:lnTo>
                  <a:lnTo>
                    <a:pt x="40" y="114"/>
                  </a:lnTo>
                  <a:lnTo>
                    <a:pt x="35" y="116"/>
                  </a:lnTo>
                  <a:lnTo>
                    <a:pt x="30" y="117"/>
                  </a:lnTo>
                  <a:lnTo>
                    <a:pt x="30" y="117"/>
                  </a:lnTo>
                  <a:lnTo>
                    <a:pt x="32" y="100"/>
                  </a:lnTo>
                  <a:lnTo>
                    <a:pt x="84" y="100"/>
                  </a:lnTo>
                  <a:lnTo>
                    <a:pt x="84" y="100"/>
                  </a:lnTo>
                  <a:lnTo>
                    <a:pt x="89" y="100"/>
                  </a:lnTo>
                  <a:lnTo>
                    <a:pt x="94" y="97"/>
                  </a:lnTo>
                  <a:lnTo>
                    <a:pt x="96" y="92"/>
                  </a:lnTo>
                  <a:lnTo>
                    <a:pt x="97" y="87"/>
                  </a:lnTo>
                  <a:lnTo>
                    <a:pt x="97" y="38"/>
                  </a:lnTo>
                  <a:lnTo>
                    <a:pt x="97" y="38"/>
                  </a:lnTo>
                  <a:lnTo>
                    <a:pt x="96" y="31"/>
                  </a:lnTo>
                  <a:lnTo>
                    <a:pt x="94" y="27"/>
                  </a:lnTo>
                  <a:lnTo>
                    <a:pt x="89" y="25"/>
                  </a:lnTo>
                  <a:lnTo>
                    <a:pt x="84" y="24"/>
                  </a:lnTo>
                  <a:lnTo>
                    <a:pt x="65" y="24"/>
                  </a:lnTo>
                  <a:lnTo>
                    <a:pt x="65" y="0"/>
                  </a:lnTo>
                  <a:lnTo>
                    <a:pt x="48" y="0"/>
                  </a:lnTo>
                  <a:lnTo>
                    <a:pt x="48" y="24"/>
                  </a:lnTo>
                  <a:lnTo>
                    <a:pt x="27" y="24"/>
                  </a:lnTo>
                  <a:lnTo>
                    <a:pt x="27" y="24"/>
                  </a:lnTo>
                  <a:lnTo>
                    <a:pt x="23" y="25"/>
                  </a:lnTo>
                  <a:lnTo>
                    <a:pt x="18" y="27"/>
                  </a:lnTo>
                  <a:lnTo>
                    <a:pt x="16" y="31"/>
                  </a:lnTo>
                  <a:lnTo>
                    <a:pt x="15" y="38"/>
                  </a:lnTo>
                  <a:lnTo>
                    <a:pt x="15" y="79"/>
                  </a:lnTo>
                  <a:lnTo>
                    <a:pt x="15" y="79"/>
                  </a:lnTo>
                  <a:lnTo>
                    <a:pt x="15" y="105"/>
                  </a:lnTo>
                  <a:lnTo>
                    <a:pt x="11" y="125"/>
                  </a:lnTo>
                  <a:lnTo>
                    <a:pt x="7" y="143"/>
                  </a:lnTo>
                  <a:lnTo>
                    <a:pt x="0" y="160"/>
                  </a:lnTo>
                  <a:lnTo>
                    <a:pt x="15" y="170"/>
                  </a:lnTo>
                  <a:lnTo>
                    <a:pt x="15" y="170"/>
                  </a:lnTo>
                  <a:lnTo>
                    <a:pt x="21" y="154"/>
                  </a:lnTo>
                  <a:lnTo>
                    <a:pt x="27" y="138"/>
                  </a:lnTo>
                  <a:lnTo>
                    <a:pt x="27" y="160"/>
                  </a:lnTo>
                  <a:lnTo>
                    <a:pt x="27" y="160"/>
                  </a:lnTo>
                  <a:lnTo>
                    <a:pt x="27" y="166"/>
                  </a:lnTo>
                  <a:lnTo>
                    <a:pt x="30" y="170"/>
                  </a:lnTo>
                  <a:lnTo>
                    <a:pt x="34" y="173"/>
                  </a:lnTo>
                  <a:lnTo>
                    <a:pt x="40" y="173"/>
                  </a:lnTo>
                  <a:lnTo>
                    <a:pt x="88" y="173"/>
                  </a:lnTo>
                  <a:lnTo>
                    <a:pt x="88" y="173"/>
                  </a:lnTo>
                  <a:lnTo>
                    <a:pt x="94" y="173"/>
                  </a:lnTo>
                  <a:lnTo>
                    <a:pt x="97" y="170"/>
                  </a:lnTo>
                  <a:lnTo>
                    <a:pt x="100" y="166"/>
                  </a:lnTo>
                  <a:lnTo>
                    <a:pt x="102" y="160"/>
                  </a:lnTo>
                  <a:lnTo>
                    <a:pt x="102" y="128"/>
                  </a:lnTo>
                  <a:lnTo>
                    <a:pt x="102" y="128"/>
                  </a:lnTo>
                  <a:lnTo>
                    <a:pt x="100" y="122"/>
                  </a:lnTo>
                  <a:lnTo>
                    <a:pt x="97" y="117"/>
                  </a:lnTo>
                  <a:lnTo>
                    <a:pt x="94" y="116"/>
                  </a:lnTo>
                  <a:lnTo>
                    <a:pt x="88" y="114"/>
                  </a:lnTo>
                  <a:lnTo>
                    <a:pt x="88" y="114"/>
                  </a:lnTo>
                  <a:close/>
                  <a:moveTo>
                    <a:pt x="75" y="85"/>
                  </a:moveTo>
                  <a:lnTo>
                    <a:pt x="32" y="85"/>
                  </a:lnTo>
                  <a:lnTo>
                    <a:pt x="32" y="68"/>
                  </a:lnTo>
                  <a:lnTo>
                    <a:pt x="78" y="68"/>
                  </a:lnTo>
                  <a:lnTo>
                    <a:pt x="78" y="81"/>
                  </a:lnTo>
                  <a:lnTo>
                    <a:pt x="78" y="81"/>
                  </a:lnTo>
                  <a:lnTo>
                    <a:pt x="78" y="84"/>
                  </a:lnTo>
                  <a:lnTo>
                    <a:pt x="75" y="85"/>
                  </a:lnTo>
                  <a:lnTo>
                    <a:pt x="75" y="85"/>
                  </a:lnTo>
                  <a:close/>
                  <a:moveTo>
                    <a:pt x="37" y="38"/>
                  </a:moveTo>
                  <a:lnTo>
                    <a:pt x="75" y="38"/>
                  </a:lnTo>
                  <a:lnTo>
                    <a:pt x="75" y="38"/>
                  </a:lnTo>
                  <a:lnTo>
                    <a:pt x="78" y="39"/>
                  </a:lnTo>
                  <a:lnTo>
                    <a:pt x="78" y="43"/>
                  </a:lnTo>
                  <a:lnTo>
                    <a:pt x="78" y="54"/>
                  </a:lnTo>
                  <a:lnTo>
                    <a:pt x="32" y="54"/>
                  </a:lnTo>
                  <a:lnTo>
                    <a:pt x="32" y="43"/>
                  </a:lnTo>
                  <a:lnTo>
                    <a:pt x="32" y="43"/>
                  </a:lnTo>
                  <a:lnTo>
                    <a:pt x="34" y="39"/>
                  </a:lnTo>
                  <a:lnTo>
                    <a:pt x="37" y="38"/>
                  </a:lnTo>
                  <a:lnTo>
                    <a:pt x="37" y="38"/>
                  </a:lnTo>
                  <a:close/>
                  <a:moveTo>
                    <a:pt x="83" y="154"/>
                  </a:moveTo>
                  <a:lnTo>
                    <a:pt x="83" y="154"/>
                  </a:lnTo>
                  <a:lnTo>
                    <a:pt x="83" y="157"/>
                  </a:lnTo>
                  <a:lnTo>
                    <a:pt x="80" y="157"/>
                  </a:lnTo>
                  <a:lnTo>
                    <a:pt x="48" y="157"/>
                  </a:lnTo>
                  <a:lnTo>
                    <a:pt x="48" y="157"/>
                  </a:lnTo>
                  <a:lnTo>
                    <a:pt x="45" y="157"/>
                  </a:lnTo>
                  <a:lnTo>
                    <a:pt x="45" y="154"/>
                  </a:lnTo>
                  <a:lnTo>
                    <a:pt x="45" y="133"/>
                  </a:lnTo>
                  <a:lnTo>
                    <a:pt x="45" y="133"/>
                  </a:lnTo>
                  <a:lnTo>
                    <a:pt x="45" y="130"/>
                  </a:lnTo>
                  <a:lnTo>
                    <a:pt x="48" y="128"/>
                  </a:lnTo>
                  <a:lnTo>
                    <a:pt x="80" y="128"/>
                  </a:lnTo>
                  <a:lnTo>
                    <a:pt x="80" y="128"/>
                  </a:lnTo>
                  <a:lnTo>
                    <a:pt x="83" y="130"/>
                  </a:lnTo>
                  <a:lnTo>
                    <a:pt x="83" y="133"/>
                  </a:lnTo>
                  <a:lnTo>
                    <a:pt x="83" y="15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74" name="Freeform 298"/>
            <p:cNvSpPr>
              <a:spLocks noChangeAspect="1" noEditPoints="1"/>
            </p:cNvSpPr>
            <p:nvPr userDrawn="1"/>
          </p:nvSpPr>
          <p:spPr bwMode="auto">
            <a:xfrm>
              <a:off x="5323" y="440"/>
              <a:ext cx="88" cy="107"/>
            </a:xfrm>
            <a:custGeom>
              <a:avLst/>
              <a:gdLst/>
              <a:ahLst/>
              <a:cxnLst>
                <a:cxn ang="0">
                  <a:pos x="155" y="184"/>
                </a:cxn>
                <a:cxn ang="0">
                  <a:pos x="152" y="192"/>
                </a:cxn>
                <a:cxn ang="0">
                  <a:pos x="146" y="196"/>
                </a:cxn>
                <a:cxn ang="0">
                  <a:pos x="136" y="196"/>
                </a:cxn>
                <a:cxn ang="0">
                  <a:pos x="127" y="196"/>
                </a:cxn>
                <a:cxn ang="0">
                  <a:pos x="122" y="196"/>
                </a:cxn>
                <a:cxn ang="0">
                  <a:pos x="119" y="189"/>
                </a:cxn>
                <a:cxn ang="0">
                  <a:pos x="117" y="142"/>
                </a:cxn>
                <a:cxn ang="0">
                  <a:pos x="166" y="126"/>
                </a:cxn>
                <a:cxn ang="0">
                  <a:pos x="117" y="86"/>
                </a:cxn>
                <a:cxn ang="0">
                  <a:pos x="139" y="75"/>
                </a:cxn>
                <a:cxn ang="0">
                  <a:pos x="166" y="95"/>
                </a:cxn>
                <a:cxn ang="0">
                  <a:pos x="176" y="78"/>
                </a:cxn>
                <a:cxn ang="0">
                  <a:pos x="144" y="56"/>
                </a:cxn>
                <a:cxn ang="0">
                  <a:pos x="165" y="34"/>
                </a:cxn>
                <a:cxn ang="0">
                  <a:pos x="152" y="22"/>
                </a:cxn>
                <a:cxn ang="0">
                  <a:pos x="132" y="45"/>
                </a:cxn>
                <a:cxn ang="0">
                  <a:pos x="119" y="34"/>
                </a:cxn>
                <a:cxn ang="0">
                  <a:pos x="127" y="0"/>
                </a:cxn>
                <a:cxn ang="0">
                  <a:pos x="108" y="22"/>
                </a:cxn>
                <a:cxn ang="0">
                  <a:pos x="98" y="11"/>
                </a:cxn>
                <a:cxn ang="0">
                  <a:pos x="95" y="7"/>
                </a:cxn>
                <a:cxn ang="0">
                  <a:pos x="85" y="3"/>
                </a:cxn>
                <a:cxn ang="0">
                  <a:pos x="32" y="2"/>
                </a:cxn>
                <a:cxn ang="0">
                  <a:pos x="70" y="18"/>
                </a:cxn>
                <a:cxn ang="0">
                  <a:pos x="57" y="32"/>
                </a:cxn>
                <a:cxn ang="0">
                  <a:pos x="43" y="46"/>
                </a:cxn>
                <a:cxn ang="0">
                  <a:pos x="11" y="34"/>
                </a:cxn>
                <a:cxn ang="0">
                  <a:pos x="30" y="57"/>
                </a:cxn>
                <a:cxn ang="0">
                  <a:pos x="14" y="68"/>
                </a:cxn>
                <a:cxn ang="0">
                  <a:pos x="8" y="95"/>
                </a:cxn>
                <a:cxn ang="0">
                  <a:pos x="35" y="75"/>
                </a:cxn>
                <a:cxn ang="0">
                  <a:pos x="54" y="86"/>
                </a:cxn>
                <a:cxn ang="0">
                  <a:pos x="54" y="95"/>
                </a:cxn>
                <a:cxn ang="0">
                  <a:pos x="8" y="126"/>
                </a:cxn>
                <a:cxn ang="0">
                  <a:pos x="49" y="142"/>
                </a:cxn>
                <a:cxn ang="0">
                  <a:pos x="43" y="159"/>
                </a:cxn>
                <a:cxn ang="0">
                  <a:pos x="35" y="175"/>
                </a:cxn>
                <a:cxn ang="0">
                  <a:pos x="6" y="199"/>
                </a:cxn>
                <a:cxn ang="0">
                  <a:pos x="16" y="215"/>
                </a:cxn>
                <a:cxn ang="0">
                  <a:pos x="35" y="200"/>
                </a:cxn>
                <a:cxn ang="0">
                  <a:pos x="51" y="184"/>
                </a:cxn>
                <a:cxn ang="0">
                  <a:pos x="62" y="164"/>
                </a:cxn>
                <a:cxn ang="0">
                  <a:pos x="68" y="142"/>
                </a:cxn>
                <a:cxn ang="0">
                  <a:pos x="100" y="191"/>
                </a:cxn>
                <a:cxn ang="0">
                  <a:pos x="100" y="200"/>
                </a:cxn>
                <a:cxn ang="0">
                  <a:pos x="108" y="210"/>
                </a:cxn>
                <a:cxn ang="0">
                  <a:pos x="122" y="213"/>
                </a:cxn>
                <a:cxn ang="0">
                  <a:pos x="136" y="213"/>
                </a:cxn>
                <a:cxn ang="0">
                  <a:pos x="149" y="213"/>
                </a:cxn>
                <a:cxn ang="0">
                  <a:pos x="160" y="211"/>
                </a:cxn>
                <a:cxn ang="0">
                  <a:pos x="166" y="207"/>
                </a:cxn>
                <a:cxn ang="0">
                  <a:pos x="171" y="191"/>
                </a:cxn>
                <a:cxn ang="0">
                  <a:pos x="155" y="165"/>
                </a:cxn>
                <a:cxn ang="0">
                  <a:pos x="87" y="24"/>
                </a:cxn>
                <a:cxn ang="0">
                  <a:pos x="97" y="35"/>
                </a:cxn>
                <a:cxn ang="0">
                  <a:pos x="133" y="70"/>
                </a:cxn>
                <a:cxn ang="0">
                  <a:pos x="41" y="70"/>
                </a:cxn>
                <a:cxn ang="0">
                  <a:pos x="87" y="24"/>
                </a:cxn>
                <a:cxn ang="0">
                  <a:pos x="71" y="126"/>
                </a:cxn>
                <a:cxn ang="0">
                  <a:pos x="73" y="97"/>
                </a:cxn>
                <a:cxn ang="0">
                  <a:pos x="100" y="86"/>
                </a:cxn>
                <a:cxn ang="0">
                  <a:pos x="71" y="126"/>
                </a:cxn>
              </a:cxnLst>
              <a:rect l="0" t="0" r="r" b="b"/>
              <a:pathLst>
                <a:path w="176" h="215">
                  <a:moveTo>
                    <a:pt x="155" y="184"/>
                  </a:moveTo>
                  <a:lnTo>
                    <a:pt x="155" y="184"/>
                  </a:lnTo>
                  <a:lnTo>
                    <a:pt x="154" y="189"/>
                  </a:lnTo>
                  <a:lnTo>
                    <a:pt x="152" y="192"/>
                  </a:lnTo>
                  <a:lnTo>
                    <a:pt x="151" y="196"/>
                  </a:lnTo>
                  <a:lnTo>
                    <a:pt x="146" y="196"/>
                  </a:lnTo>
                  <a:lnTo>
                    <a:pt x="146" y="196"/>
                  </a:lnTo>
                  <a:lnTo>
                    <a:pt x="136" y="196"/>
                  </a:lnTo>
                  <a:lnTo>
                    <a:pt x="136" y="196"/>
                  </a:lnTo>
                  <a:lnTo>
                    <a:pt x="127" y="196"/>
                  </a:lnTo>
                  <a:lnTo>
                    <a:pt x="127" y="196"/>
                  </a:lnTo>
                  <a:lnTo>
                    <a:pt x="122" y="196"/>
                  </a:lnTo>
                  <a:lnTo>
                    <a:pt x="120" y="192"/>
                  </a:lnTo>
                  <a:lnTo>
                    <a:pt x="119" y="189"/>
                  </a:lnTo>
                  <a:lnTo>
                    <a:pt x="117" y="184"/>
                  </a:lnTo>
                  <a:lnTo>
                    <a:pt x="117" y="142"/>
                  </a:lnTo>
                  <a:lnTo>
                    <a:pt x="166" y="142"/>
                  </a:lnTo>
                  <a:lnTo>
                    <a:pt x="166" y="126"/>
                  </a:lnTo>
                  <a:lnTo>
                    <a:pt x="117" y="126"/>
                  </a:lnTo>
                  <a:lnTo>
                    <a:pt x="117" y="86"/>
                  </a:lnTo>
                  <a:lnTo>
                    <a:pt x="139" y="86"/>
                  </a:lnTo>
                  <a:lnTo>
                    <a:pt x="139" y="75"/>
                  </a:lnTo>
                  <a:lnTo>
                    <a:pt x="139" y="75"/>
                  </a:lnTo>
                  <a:lnTo>
                    <a:pt x="166" y="95"/>
                  </a:lnTo>
                  <a:lnTo>
                    <a:pt x="176" y="78"/>
                  </a:lnTo>
                  <a:lnTo>
                    <a:pt x="176" y="78"/>
                  </a:lnTo>
                  <a:lnTo>
                    <a:pt x="159" y="68"/>
                  </a:lnTo>
                  <a:lnTo>
                    <a:pt x="144" y="56"/>
                  </a:lnTo>
                  <a:lnTo>
                    <a:pt x="144" y="56"/>
                  </a:lnTo>
                  <a:lnTo>
                    <a:pt x="165" y="34"/>
                  </a:lnTo>
                  <a:lnTo>
                    <a:pt x="152" y="22"/>
                  </a:lnTo>
                  <a:lnTo>
                    <a:pt x="152" y="22"/>
                  </a:lnTo>
                  <a:lnTo>
                    <a:pt x="132" y="45"/>
                  </a:lnTo>
                  <a:lnTo>
                    <a:pt x="132" y="45"/>
                  </a:lnTo>
                  <a:lnTo>
                    <a:pt x="119" y="34"/>
                  </a:lnTo>
                  <a:lnTo>
                    <a:pt x="119" y="34"/>
                  </a:lnTo>
                  <a:lnTo>
                    <a:pt x="139" y="11"/>
                  </a:lnTo>
                  <a:lnTo>
                    <a:pt x="127" y="0"/>
                  </a:lnTo>
                  <a:lnTo>
                    <a:pt x="127" y="0"/>
                  </a:lnTo>
                  <a:lnTo>
                    <a:pt x="108" y="22"/>
                  </a:lnTo>
                  <a:lnTo>
                    <a:pt x="108" y="22"/>
                  </a:lnTo>
                  <a:lnTo>
                    <a:pt x="98" y="11"/>
                  </a:lnTo>
                  <a:lnTo>
                    <a:pt x="98" y="11"/>
                  </a:lnTo>
                  <a:lnTo>
                    <a:pt x="95" y="7"/>
                  </a:lnTo>
                  <a:lnTo>
                    <a:pt x="90" y="3"/>
                  </a:lnTo>
                  <a:lnTo>
                    <a:pt x="85" y="3"/>
                  </a:lnTo>
                  <a:lnTo>
                    <a:pt x="79" y="2"/>
                  </a:lnTo>
                  <a:lnTo>
                    <a:pt x="32" y="2"/>
                  </a:lnTo>
                  <a:lnTo>
                    <a:pt x="32" y="18"/>
                  </a:lnTo>
                  <a:lnTo>
                    <a:pt x="70" y="18"/>
                  </a:lnTo>
                  <a:lnTo>
                    <a:pt x="70" y="18"/>
                  </a:lnTo>
                  <a:lnTo>
                    <a:pt x="57" y="32"/>
                  </a:lnTo>
                  <a:lnTo>
                    <a:pt x="43" y="46"/>
                  </a:lnTo>
                  <a:lnTo>
                    <a:pt x="43" y="46"/>
                  </a:lnTo>
                  <a:lnTo>
                    <a:pt x="24" y="22"/>
                  </a:lnTo>
                  <a:lnTo>
                    <a:pt x="11" y="34"/>
                  </a:lnTo>
                  <a:lnTo>
                    <a:pt x="11" y="34"/>
                  </a:lnTo>
                  <a:lnTo>
                    <a:pt x="30" y="57"/>
                  </a:lnTo>
                  <a:lnTo>
                    <a:pt x="30" y="57"/>
                  </a:lnTo>
                  <a:lnTo>
                    <a:pt x="14" y="68"/>
                  </a:lnTo>
                  <a:lnTo>
                    <a:pt x="0" y="78"/>
                  </a:lnTo>
                  <a:lnTo>
                    <a:pt x="8" y="95"/>
                  </a:lnTo>
                  <a:lnTo>
                    <a:pt x="8" y="95"/>
                  </a:lnTo>
                  <a:lnTo>
                    <a:pt x="35" y="75"/>
                  </a:lnTo>
                  <a:lnTo>
                    <a:pt x="35" y="86"/>
                  </a:lnTo>
                  <a:lnTo>
                    <a:pt x="54" y="86"/>
                  </a:lnTo>
                  <a:lnTo>
                    <a:pt x="54" y="95"/>
                  </a:lnTo>
                  <a:lnTo>
                    <a:pt x="54" y="95"/>
                  </a:lnTo>
                  <a:lnTo>
                    <a:pt x="52" y="126"/>
                  </a:lnTo>
                  <a:lnTo>
                    <a:pt x="8" y="126"/>
                  </a:lnTo>
                  <a:lnTo>
                    <a:pt x="8" y="142"/>
                  </a:lnTo>
                  <a:lnTo>
                    <a:pt x="49" y="142"/>
                  </a:lnTo>
                  <a:lnTo>
                    <a:pt x="49" y="142"/>
                  </a:lnTo>
                  <a:lnTo>
                    <a:pt x="43" y="159"/>
                  </a:lnTo>
                  <a:lnTo>
                    <a:pt x="39" y="167"/>
                  </a:lnTo>
                  <a:lnTo>
                    <a:pt x="35" y="175"/>
                  </a:lnTo>
                  <a:lnTo>
                    <a:pt x="22" y="188"/>
                  </a:lnTo>
                  <a:lnTo>
                    <a:pt x="6" y="199"/>
                  </a:lnTo>
                  <a:lnTo>
                    <a:pt x="16" y="215"/>
                  </a:lnTo>
                  <a:lnTo>
                    <a:pt x="16" y="215"/>
                  </a:lnTo>
                  <a:lnTo>
                    <a:pt x="25" y="208"/>
                  </a:lnTo>
                  <a:lnTo>
                    <a:pt x="35" y="200"/>
                  </a:lnTo>
                  <a:lnTo>
                    <a:pt x="43" y="192"/>
                  </a:lnTo>
                  <a:lnTo>
                    <a:pt x="51" y="184"/>
                  </a:lnTo>
                  <a:lnTo>
                    <a:pt x="57" y="175"/>
                  </a:lnTo>
                  <a:lnTo>
                    <a:pt x="62" y="164"/>
                  </a:lnTo>
                  <a:lnTo>
                    <a:pt x="65" y="154"/>
                  </a:lnTo>
                  <a:lnTo>
                    <a:pt x="68" y="142"/>
                  </a:lnTo>
                  <a:lnTo>
                    <a:pt x="100" y="142"/>
                  </a:lnTo>
                  <a:lnTo>
                    <a:pt x="100" y="191"/>
                  </a:lnTo>
                  <a:lnTo>
                    <a:pt x="100" y="191"/>
                  </a:lnTo>
                  <a:lnTo>
                    <a:pt x="100" y="200"/>
                  </a:lnTo>
                  <a:lnTo>
                    <a:pt x="105" y="207"/>
                  </a:lnTo>
                  <a:lnTo>
                    <a:pt x="108" y="210"/>
                  </a:lnTo>
                  <a:lnTo>
                    <a:pt x="111" y="211"/>
                  </a:lnTo>
                  <a:lnTo>
                    <a:pt x="122" y="213"/>
                  </a:lnTo>
                  <a:lnTo>
                    <a:pt x="122" y="213"/>
                  </a:lnTo>
                  <a:lnTo>
                    <a:pt x="136" y="213"/>
                  </a:lnTo>
                  <a:lnTo>
                    <a:pt x="136" y="213"/>
                  </a:lnTo>
                  <a:lnTo>
                    <a:pt x="149" y="213"/>
                  </a:lnTo>
                  <a:lnTo>
                    <a:pt x="149" y="213"/>
                  </a:lnTo>
                  <a:lnTo>
                    <a:pt x="160" y="211"/>
                  </a:lnTo>
                  <a:lnTo>
                    <a:pt x="163" y="210"/>
                  </a:lnTo>
                  <a:lnTo>
                    <a:pt x="166" y="207"/>
                  </a:lnTo>
                  <a:lnTo>
                    <a:pt x="171" y="200"/>
                  </a:lnTo>
                  <a:lnTo>
                    <a:pt x="171" y="191"/>
                  </a:lnTo>
                  <a:lnTo>
                    <a:pt x="171" y="165"/>
                  </a:lnTo>
                  <a:lnTo>
                    <a:pt x="155" y="165"/>
                  </a:lnTo>
                  <a:lnTo>
                    <a:pt x="155" y="184"/>
                  </a:lnTo>
                  <a:close/>
                  <a:moveTo>
                    <a:pt x="87" y="24"/>
                  </a:moveTo>
                  <a:lnTo>
                    <a:pt x="87" y="24"/>
                  </a:lnTo>
                  <a:lnTo>
                    <a:pt x="97" y="35"/>
                  </a:lnTo>
                  <a:lnTo>
                    <a:pt x="108" y="48"/>
                  </a:lnTo>
                  <a:lnTo>
                    <a:pt x="133" y="70"/>
                  </a:lnTo>
                  <a:lnTo>
                    <a:pt x="41" y="70"/>
                  </a:lnTo>
                  <a:lnTo>
                    <a:pt x="41" y="70"/>
                  </a:lnTo>
                  <a:lnTo>
                    <a:pt x="66" y="48"/>
                  </a:lnTo>
                  <a:lnTo>
                    <a:pt x="87" y="24"/>
                  </a:lnTo>
                  <a:lnTo>
                    <a:pt x="87" y="24"/>
                  </a:lnTo>
                  <a:close/>
                  <a:moveTo>
                    <a:pt x="71" y="126"/>
                  </a:moveTo>
                  <a:lnTo>
                    <a:pt x="71" y="126"/>
                  </a:lnTo>
                  <a:lnTo>
                    <a:pt x="73" y="97"/>
                  </a:lnTo>
                  <a:lnTo>
                    <a:pt x="73" y="86"/>
                  </a:lnTo>
                  <a:lnTo>
                    <a:pt x="100" y="86"/>
                  </a:lnTo>
                  <a:lnTo>
                    <a:pt x="100" y="126"/>
                  </a:lnTo>
                  <a:lnTo>
                    <a:pt x="71" y="12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75" name="Freeform 299"/>
            <p:cNvSpPr>
              <a:spLocks noChangeAspect="1" noEditPoints="1"/>
            </p:cNvSpPr>
            <p:nvPr userDrawn="1"/>
          </p:nvSpPr>
          <p:spPr bwMode="auto">
            <a:xfrm>
              <a:off x="4814" y="705"/>
              <a:ext cx="33" cy="33"/>
            </a:xfrm>
            <a:custGeom>
              <a:avLst/>
              <a:gdLst/>
              <a:ahLst/>
              <a:cxnLst>
                <a:cxn ang="0">
                  <a:pos x="65" y="39"/>
                </a:cxn>
                <a:cxn ang="0">
                  <a:pos x="19" y="39"/>
                </a:cxn>
                <a:cxn ang="0">
                  <a:pos x="19" y="39"/>
                </a:cxn>
                <a:cxn ang="0">
                  <a:pos x="21" y="44"/>
                </a:cxn>
                <a:cxn ang="0">
                  <a:pos x="24" y="47"/>
                </a:cxn>
                <a:cxn ang="0">
                  <a:pos x="29" y="50"/>
                </a:cxn>
                <a:cxn ang="0">
                  <a:pos x="35" y="52"/>
                </a:cxn>
                <a:cxn ang="0">
                  <a:pos x="35" y="52"/>
                </a:cxn>
                <a:cxn ang="0">
                  <a:pos x="40" y="50"/>
                </a:cxn>
                <a:cxn ang="0">
                  <a:pos x="43" y="49"/>
                </a:cxn>
                <a:cxn ang="0">
                  <a:pos x="49" y="44"/>
                </a:cxn>
                <a:cxn ang="0">
                  <a:pos x="62" y="55"/>
                </a:cxn>
                <a:cxn ang="0">
                  <a:pos x="62" y="55"/>
                </a:cxn>
                <a:cxn ang="0">
                  <a:pos x="56" y="60"/>
                </a:cxn>
                <a:cxn ang="0">
                  <a:pos x="49" y="63"/>
                </a:cxn>
                <a:cxn ang="0">
                  <a:pos x="43" y="66"/>
                </a:cxn>
                <a:cxn ang="0">
                  <a:pos x="35" y="66"/>
                </a:cxn>
                <a:cxn ang="0">
                  <a:pos x="35" y="66"/>
                </a:cxn>
                <a:cxn ang="0">
                  <a:pos x="27" y="66"/>
                </a:cxn>
                <a:cxn ang="0">
                  <a:pos x="21" y="65"/>
                </a:cxn>
                <a:cxn ang="0">
                  <a:pos x="14" y="61"/>
                </a:cxn>
                <a:cxn ang="0">
                  <a:pos x="10" y="57"/>
                </a:cxn>
                <a:cxn ang="0">
                  <a:pos x="5" y="52"/>
                </a:cxn>
                <a:cxn ang="0">
                  <a:pos x="2" y="47"/>
                </a:cxn>
                <a:cxn ang="0">
                  <a:pos x="0" y="41"/>
                </a:cxn>
                <a:cxn ang="0">
                  <a:pos x="0" y="33"/>
                </a:cxn>
                <a:cxn ang="0">
                  <a:pos x="0" y="33"/>
                </a:cxn>
                <a:cxn ang="0">
                  <a:pos x="0" y="27"/>
                </a:cxn>
                <a:cxn ang="0">
                  <a:pos x="2" y="20"/>
                </a:cxn>
                <a:cxn ang="0">
                  <a:pos x="5" y="14"/>
                </a:cxn>
                <a:cxn ang="0">
                  <a:pos x="8" y="9"/>
                </a:cxn>
                <a:cxn ang="0">
                  <a:pos x="13" y="4"/>
                </a:cxn>
                <a:cxn ang="0">
                  <a:pos x="19" y="1"/>
                </a:cxn>
                <a:cxn ang="0">
                  <a:pos x="26" y="0"/>
                </a:cxn>
                <a:cxn ang="0">
                  <a:pos x="32" y="0"/>
                </a:cxn>
                <a:cxn ang="0">
                  <a:pos x="32" y="0"/>
                </a:cxn>
                <a:cxn ang="0">
                  <a:pos x="40" y="0"/>
                </a:cxn>
                <a:cxn ang="0">
                  <a:pos x="48" y="1"/>
                </a:cxn>
                <a:cxn ang="0">
                  <a:pos x="53" y="6"/>
                </a:cxn>
                <a:cxn ang="0">
                  <a:pos x="57" y="11"/>
                </a:cxn>
                <a:cxn ang="0">
                  <a:pos x="62" y="15"/>
                </a:cxn>
                <a:cxn ang="0">
                  <a:pos x="64" y="23"/>
                </a:cxn>
                <a:cxn ang="0">
                  <a:pos x="65" y="30"/>
                </a:cxn>
                <a:cxn ang="0">
                  <a:pos x="65" y="39"/>
                </a:cxn>
                <a:cxn ang="0">
                  <a:pos x="65" y="39"/>
                </a:cxn>
                <a:cxn ang="0">
                  <a:pos x="46" y="25"/>
                </a:cxn>
                <a:cxn ang="0">
                  <a:pos x="46" y="25"/>
                </a:cxn>
                <a:cxn ang="0">
                  <a:pos x="45" y="20"/>
                </a:cxn>
                <a:cxn ang="0">
                  <a:pos x="41" y="17"/>
                </a:cxn>
                <a:cxn ang="0">
                  <a:pos x="38" y="14"/>
                </a:cxn>
                <a:cxn ang="0">
                  <a:pos x="34" y="14"/>
                </a:cxn>
                <a:cxn ang="0">
                  <a:pos x="34" y="14"/>
                </a:cxn>
                <a:cxn ang="0">
                  <a:pos x="27" y="14"/>
                </a:cxn>
                <a:cxn ang="0">
                  <a:pos x="24" y="17"/>
                </a:cxn>
                <a:cxn ang="0">
                  <a:pos x="21" y="20"/>
                </a:cxn>
                <a:cxn ang="0">
                  <a:pos x="19" y="25"/>
                </a:cxn>
                <a:cxn ang="0">
                  <a:pos x="46" y="25"/>
                </a:cxn>
              </a:cxnLst>
              <a:rect l="0" t="0" r="r" b="b"/>
              <a:pathLst>
                <a:path w="65" h="66">
                  <a:moveTo>
                    <a:pt x="65" y="39"/>
                  </a:moveTo>
                  <a:lnTo>
                    <a:pt x="19" y="39"/>
                  </a:lnTo>
                  <a:lnTo>
                    <a:pt x="19" y="39"/>
                  </a:lnTo>
                  <a:lnTo>
                    <a:pt x="21" y="44"/>
                  </a:lnTo>
                  <a:lnTo>
                    <a:pt x="24" y="47"/>
                  </a:lnTo>
                  <a:lnTo>
                    <a:pt x="29" y="50"/>
                  </a:lnTo>
                  <a:lnTo>
                    <a:pt x="35" y="52"/>
                  </a:lnTo>
                  <a:lnTo>
                    <a:pt x="35" y="52"/>
                  </a:lnTo>
                  <a:lnTo>
                    <a:pt x="40" y="50"/>
                  </a:lnTo>
                  <a:lnTo>
                    <a:pt x="43" y="49"/>
                  </a:lnTo>
                  <a:lnTo>
                    <a:pt x="49" y="44"/>
                  </a:lnTo>
                  <a:lnTo>
                    <a:pt x="62" y="55"/>
                  </a:lnTo>
                  <a:lnTo>
                    <a:pt x="62" y="55"/>
                  </a:lnTo>
                  <a:lnTo>
                    <a:pt x="56" y="60"/>
                  </a:lnTo>
                  <a:lnTo>
                    <a:pt x="49" y="63"/>
                  </a:lnTo>
                  <a:lnTo>
                    <a:pt x="43" y="66"/>
                  </a:lnTo>
                  <a:lnTo>
                    <a:pt x="35" y="66"/>
                  </a:lnTo>
                  <a:lnTo>
                    <a:pt x="35" y="66"/>
                  </a:lnTo>
                  <a:lnTo>
                    <a:pt x="27" y="66"/>
                  </a:lnTo>
                  <a:lnTo>
                    <a:pt x="21" y="65"/>
                  </a:lnTo>
                  <a:lnTo>
                    <a:pt x="14" y="61"/>
                  </a:lnTo>
                  <a:lnTo>
                    <a:pt x="10" y="57"/>
                  </a:lnTo>
                  <a:lnTo>
                    <a:pt x="5" y="52"/>
                  </a:lnTo>
                  <a:lnTo>
                    <a:pt x="2" y="47"/>
                  </a:lnTo>
                  <a:lnTo>
                    <a:pt x="0" y="41"/>
                  </a:lnTo>
                  <a:lnTo>
                    <a:pt x="0" y="33"/>
                  </a:lnTo>
                  <a:lnTo>
                    <a:pt x="0" y="33"/>
                  </a:lnTo>
                  <a:lnTo>
                    <a:pt x="0" y="27"/>
                  </a:lnTo>
                  <a:lnTo>
                    <a:pt x="2" y="20"/>
                  </a:lnTo>
                  <a:lnTo>
                    <a:pt x="5" y="14"/>
                  </a:lnTo>
                  <a:lnTo>
                    <a:pt x="8" y="9"/>
                  </a:lnTo>
                  <a:lnTo>
                    <a:pt x="13" y="4"/>
                  </a:lnTo>
                  <a:lnTo>
                    <a:pt x="19" y="1"/>
                  </a:lnTo>
                  <a:lnTo>
                    <a:pt x="26" y="0"/>
                  </a:lnTo>
                  <a:lnTo>
                    <a:pt x="32" y="0"/>
                  </a:lnTo>
                  <a:lnTo>
                    <a:pt x="32" y="0"/>
                  </a:lnTo>
                  <a:lnTo>
                    <a:pt x="40" y="0"/>
                  </a:lnTo>
                  <a:lnTo>
                    <a:pt x="48" y="1"/>
                  </a:lnTo>
                  <a:lnTo>
                    <a:pt x="53" y="6"/>
                  </a:lnTo>
                  <a:lnTo>
                    <a:pt x="57" y="11"/>
                  </a:lnTo>
                  <a:lnTo>
                    <a:pt x="62" y="15"/>
                  </a:lnTo>
                  <a:lnTo>
                    <a:pt x="64" y="23"/>
                  </a:lnTo>
                  <a:lnTo>
                    <a:pt x="65" y="30"/>
                  </a:lnTo>
                  <a:lnTo>
                    <a:pt x="65" y="39"/>
                  </a:lnTo>
                  <a:lnTo>
                    <a:pt x="65" y="39"/>
                  </a:lnTo>
                  <a:close/>
                  <a:moveTo>
                    <a:pt x="46" y="25"/>
                  </a:moveTo>
                  <a:lnTo>
                    <a:pt x="46" y="25"/>
                  </a:lnTo>
                  <a:lnTo>
                    <a:pt x="45" y="20"/>
                  </a:lnTo>
                  <a:lnTo>
                    <a:pt x="41" y="17"/>
                  </a:lnTo>
                  <a:lnTo>
                    <a:pt x="38" y="14"/>
                  </a:lnTo>
                  <a:lnTo>
                    <a:pt x="34" y="14"/>
                  </a:lnTo>
                  <a:lnTo>
                    <a:pt x="34" y="14"/>
                  </a:lnTo>
                  <a:lnTo>
                    <a:pt x="27" y="14"/>
                  </a:lnTo>
                  <a:lnTo>
                    <a:pt x="24" y="17"/>
                  </a:lnTo>
                  <a:lnTo>
                    <a:pt x="21" y="20"/>
                  </a:lnTo>
                  <a:lnTo>
                    <a:pt x="19" y="25"/>
                  </a:lnTo>
                  <a:lnTo>
                    <a:pt x="46" y="25"/>
                  </a:lnTo>
                  <a:close/>
                </a:path>
              </a:pathLst>
            </a:custGeom>
            <a:solidFill>
              <a:srgbClr val="009ED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76" name="Freeform 300"/>
            <p:cNvSpPr>
              <a:spLocks noChangeAspect="1"/>
            </p:cNvSpPr>
            <p:nvPr userDrawn="1"/>
          </p:nvSpPr>
          <p:spPr bwMode="auto">
            <a:xfrm>
              <a:off x="4782" y="705"/>
              <a:ext cx="22" cy="30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20" y="1"/>
                </a:cxn>
                <a:cxn ang="0">
                  <a:pos x="20" y="11"/>
                </a:cxn>
                <a:cxn ang="0">
                  <a:pos x="20" y="11"/>
                </a:cxn>
                <a:cxn ang="0">
                  <a:pos x="20" y="11"/>
                </a:cxn>
                <a:cxn ang="0">
                  <a:pos x="24" y="6"/>
                </a:cxn>
                <a:cxn ang="0">
                  <a:pos x="28" y="3"/>
                </a:cxn>
                <a:cxn ang="0">
                  <a:pos x="33" y="0"/>
                </a:cxn>
                <a:cxn ang="0">
                  <a:pos x="39" y="0"/>
                </a:cxn>
                <a:cxn ang="0">
                  <a:pos x="39" y="0"/>
                </a:cxn>
                <a:cxn ang="0">
                  <a:pos x="46" y="0"/>
                </a:cxn>
                <a:cxn ang="0">
                  <a:pos x="46" y="19"/>
                </a:cxn>
                <a:cxn ang="0">
                  <a:pos x="46" y="19"/>
                </a:cxn>
                <a:cxn ang="0">
                  <a:pos x="36" y="17"/>
                </a:cxn>
                <a:cxn ang="0">
                  <a:pos x="36" y="17"/>
                </a:cxn>
                <a:cxn ang="0">
                  <a:pos x="30" y="17"/>
                </a:cxn>
                <a:cxn ang="0">
                  <a:pos x="25" y="20"/>
                </a:cxn>
                <a:cxn ang="0">
                  <a:pos x="22" y="27"/>
                </a:cxn>
                <a:cxn ang="0">
                  <a:pos x="20" y="36"/>
                </a:cxn>
                <a:cxn ang="0">
                  <a:pos x="20" y="65"/>
                </a:cxn>
                <a:cxn ang="0">
                  <a:pos x="0" y="65"/>
                </a:cxn>
                <a:cxn ang="0">
                  <a:pos x="0" y="1"/>
                </a:cxn>
              </a:cxnLst>
              <a:rect l="0" t="0" r="r" b="b"/>
              <a:pathLst>
                <a:path w="46" h="65">
                  <a:moveTo>
                    <a:pt x="0" y="1"/>
                  </a:moveTo>
                  <a:lnTo>
                    <a:pt x="20" y="1"/>
                  </a:lnTo>
                  <a:lnTo>
                    <a:pt x="20" y="11"/>
                  </a:lnTo>
                  <a:lnTo>
                    <a:pt x="20" y="11"/>
                  </a:lnTo>
                  <a:lnTo>
                    <a:pt x="20" y="11"/>
                  </a:lnTo>
                  <a:lnTo>
                    <a:pt x="24" y="6"/>
                  </a:lnTo>
                  <a:lnTo>
                    <a:pt x="28" y="3"/>
                  </a:lnTo>
                  <a:lnTo>
                    <a:pt x="33" y="0"/>
                  </a:lnTo>
                  <a:lnTo>
                    <a:pt x="39" y="0"/>
                  </a:lnTo>
                  <a:lnTo>
                    <a:pt x="39" y="0"/>
                  </a:lnTo>
                  <a:lnTo>
                    <a:pt x="46" y="0"/>
                  </a:lnTo>
                  <a:lnTo>
                    <a:pt x="46" y="19"/>
                  </a:lnTo>
                  <a:lnTo>
                    <a:pt x="46" y="19"/>
                  </a:lnTo>
                  <a:lnTo>
                    <a:pt x="36" y="17"/>
                  </a:lnTo>
                  <a:lnTo>
                    <a:pt x="36" y="17"/>
                  </a:lnTo>
                  <a:lnTo>
                    <a:pt x="30" y="17"/>
                  </a:lnTo>
                  <a:lnTo>
                    <a:pt x="25" y="20"/>
                  </a:lnTo>
                  <a:lnTo>
                    <a:pt x="22" y="27"/>
                  </a:lnTo>
                  <a:lnTo>
                    <a:pt x="20" y="36"/>
                  </a:lnTo>
                  <a:lnTo>
                    <a:pt x="20" y="65"/>
                  </a:lnTo>
                  <a:lnTo>
                    <a:pt x="0" y="6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9ED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77" name="Freeform 301"/>
            <p:cNvSpPr>
              <a:spLocks noChangeAspect="1"/>
            </p:cNvSpPr>
            <p:nvPr userDrawn="1"/>
          </p:nvSpPr>
          <p:spPr bwMode="auto">
            <a:xfrm>
              <a:off x="5498" y="727"/>
              <a:ext cx="11" cy="12"/>
            </a:xfrm>
            <a:custGeom>
              <a:avLst/>
              <a:gdLst/>
              <a:ahLst/>
              <a:cxnLst>
                <a:cxn ang="0">
                  <a:pos x="13" y="0"/>
                </a:cxn>
                <a:cxn ang="0">
                  <a:pos x="13" y="0"/>
                </a:cxn>
                <a:cxn ang="0">
                  <a:pos x="16" y="2"/>
                </a:cxn>
                <a:cxn ang="0">
                  <a:pos x="21" y="3"/>
                </a:cxn>
                <a:cxn ang="0">
                  <a:pos x="22" y="8"/>
                </a:cxn>
                <a:cxn ang="0">
                  <a:pos x="24" y="11"/>
                </a:cxn>
                <a:cxn ang="0">
                  <a:pos x="24" y="11"/>
                </a:cxn>
                <a:cxn ang="0">
                  <a:pos x="22" y="16"/>
                </a:cxn>
                <a:cxn ang="0">
                  <a:pos x="21" y="19"/>
                </a:cxn>
                <a:cxn ang="0">
                  <a:pos x="16" y="22"/>
                </a:cxn>
                <a:cxn ang="0">
                  <a:pos x="13" y="24"/>
                </a:cxn>
                <a:cxn ang="0">
                  <a:pos x="13" y="24"/>
                </a:cxn>
                <a:cxn ang="0">
                  <a:pos x="8" y="22"/>
                </a:cxn>
                <a:cxn ang="0">
                  <a:pos x="3" y="21"/>
                </a:cxn>
                <a:cxn ang="0">
                  <a:pos x="2" y="16"/>
                </a:cxn>
                <a:cxn ang="0">
                  <a:pos x="0" y="13"/>
                </a:cxn>
                <a:cxn ang="0">
                  <a:pos x="0" y="13"/>
                </a:cxn>
                <a:cxn ang="0">
                  <a:pos x="2" y="8"/>
                </a:cxn>
                <a:cxn ang="0">
                  <a:pos x="3" y="3"/>
                </a:cxn>
                <a:cxn ang="0">
                  <a:pos x="8" y="2"/>
                </a:cxn>
                <a:cxn ang="0">
                  <a:pos x="13" y="0"/>
                </a:cxn>
                <a:cxn ang="0">
                  <a:pos x="13" y="0"/>
                </a:cxn>
              </a:cxnLst>
              <a:rect l="0" t="0" r="r" b="b"/>
              <a:pathLst>
                <a:path w="24" h="24">
                  <a:moveTo>
                    <a:pt x="13" y="0"/>
                  </a:moveTo>
                  <a:lnTo>
                    <a:pt x="13" y="0"/>
                  </a:lnTo>
                  <a:lnTo>
                    <a:pt x="16" y="2"/>
                  </a:lnTo>
                  <a:lnTo>
                    <a:pt x="21" y="3"/>
                  </a:lnTo>
                  <a:lnTo>
                    <a:pt x="22" y="8"/>
                  </a:lnTo>
                  <a:lnTo>
                    <a:pt x="24" y="11"/>
                  </a:lnTo>
                  <a:lnTo>
                    <a:pt x="24" y="11"/>
                  </a:lnTo>
                  <a:lnTo>
                    <a:pt x="22" y="16"/>
                  </a:lnTo>
                  <a:lnTo>
                    <a:pt x="21" y="19"/>
                  </a:lnTo>
                  <a:lnTo>
                    <a:pt x="16" y="22"/>
                  </a:lnTo>
                  <a:lnTo>
                    <a:pt x="13" y="24"/>
                  </a:lnTo>
                  <a:lnTo>
                    <a:pt x="13" y="24"/>
                  </a:lnTo>
                  <a:lnTo>
                    <a:pt x="8" y="22"/>
                  </a:lnTo>
                  <a:lnTo>
                    <a:pt x="3" y="21"/>
                  </a:lnTo>
                  <a:lnTo>
                    <a:pt x="2" y="16"/>
                  </a:lnTo>
                  <a:lnTo>
                    <a:pt x="0" y="13"/>
                  </a:lnTo>
                  <a:lnTo>
                    <a:pt x="0" y="13"/>
                  </a:lnTo>
                  <a:lnTo>
                    <a:pt x="2" y="8"/>
                  </a:lnTo>
                  <a:lnTo>
                    <a:pt x="3" y="3"/>
                  </a:lnTo>
                  <a:lnTo>
                    <a:pt x="8" y="2"/>
                  </a:lnTo>
                  <a:lnTo>
                    <a:pt x="13" y="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009ED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78" name="Freeform 302"/>
            <p:cNvSpPr>
              <a:spLocks noChangeAspect="1"/>
            </p:cNvSpPr>
            <p:nvPr userDrawn="1"/>
          </p:nvSpPr>
          <p:spPr bwMode="auto">
            <a:xfrm>
              <a:off x="5417" y="705"/>
              <a:ext cx="23" cy="30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21" y="1"/>
                </a:cxn>
                <a:cxn ang="0">
                  <a:pos x="21" y="11"/>
                </a:cxn>
                <a:cxn ang="0">
                  <a:pos x="21" y="11"/>
                </a:cxn>
                <a:cxn ang="0">
                  <a:pos x="21" y="11"/>
                </a:cxn>
                <a:cxn ang="0">
                  <a:pos x="24" y="6"/>
                </a:cxn>
                <a:cxn ang="0">
                  <a:pos x="29" y="3"/>
                </a:cxn>
                <a:cxn ang="0">
                  <a:pos x="34" y="0"/>
                </a:cxn>
                <a:cxn ang="0">
                  <a:pos x="40" y="0"/>
                </a:cxn>
                <a:cxn ang="0">
                  <a:pos x="40" y="0"/>
                </a:cxn>
                <a:cxn ang="0">
                  <a:pos x="46" y="0"/>
                </a:cxn>
                <a:cxn ang="0">
                  <a:pos x="46" y="19"/>
                </a:cxn>
                <a:cxn ang="0">
                  <a:pos x="46" y="19"/>
                </a:cxn>
                <a:cxn ang="0">
                  <a:pos x="38" y="17"/>
                </a:cxn>
                <a:cxn ang="0">
                  <a:pos x="38" y="17"/>
                </a:cxn>
                <a:cxn ang="0">
                  <a:pos x="32" y="17"/>
                </a:cxn>
                <a:cxn ang="0">
                  <a:pos x="26" y="20"/>
                </a:cxn>
                <a:cxn ang="0">
                  <a:pos x="22" y="27"/>
                </a:cxn>
                <a:cxn ang="0">
                  <a:pos x="21" y="36"/>
                </a:cxn>
                <a:cxn ang="0">
                  <a:pos x="21" y="65"/>
                </a:cxn>
                <a:cxn ang="0">
                  <a:pos x="0" y="65"/>
                </a:cxn>
                <a:cxn ang="0">
                  <a:pos x="0" y="1"/>
                </a:cxn>
              </a:cxnLst>
              <a:rect l="0" t="0" r="r" b="b"/>
              <a:pathLst>
                <a:path w="46" h="65">
                  <a:moveTo>
                    <a:pt x="0" y="1"/>
                  </a:moveTo>
                  <a:lnTo>
                    <a:pt x="21" y="1"/>
                  </a:lnTo>
                  <a:lnTo>
                    <a:pt x="21" y="11"/>
                  </a:lnTo>
                  <a:lnTo>
                    <a:pt x="21" y="11"/>
                  </a:lnTo>
                  <a:lnTo>
                    <a:pt x="21" y="11"/>
                  </a:lnTo>
                  <a:lnTo>
                    <a:pt x="24" y="6"/>
                  </a:lnTo>
                  <a:lnTo>
                    <a:pt x="29" y="3"/>
                  </a:lnTo>
                  <a:lnTo>
                    <a:pt x="34" y="0"/>
                  </a:lnTo>
                  <a:lnTo>
                    <a:pt x="40" y="0"/>
                  </a:lnTo>
                  <a:lnTo>
                    <a:pt x="40" y="0"/>
                  </a:lnTo>
                  <a:lnTo>
                    <a:pt x="46" y="0"/>
                  </a:lnTo>
                  <a:lnTo>
                    <a:pt x="46" y="19"/>
                  </a:lnTo>
                  <a:lnTo>
                    <a:pt x="46" y="19"/>
                  </a:lnTo>
                  <a:lnTo>
                    <a:pt x="38" y="17"/>
                  </a:lnTo>
                  <a:lnTo>
                    <a:pt x="38" y="17"/>
                  </a:lnTo>
                  <a:lnTo>
                    <a:pt x="32" y="17"/>
                  </a:lnTo>
                  <a:lnTo>
                    <a:pt x="26" y="20"/>
                  </a:lnTo>
                  <a:lnTo>
                    <a:pt x="22" y="27"/>
                  </a:lnTo>
                  <a:lnTo>
                    <a:pt x="21" y="36"/>
                  </a:lnTo>
                  <a:lnTo>
                    <a:pt x="21" y="65"/>
                  </a:lnTo>
                  <a:lnTo>
                    <a:pt x="0" y="6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9ED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79" name="Freeform 303"/>
            <p:cNvSpPr>
              <a:spLocks noChangeAspect="1" noEditPoints="1"/>
            </p:cNvSpPr>
            <p:nvPr userDrawn="1"/>
          </p:nvSpPr>
          <p:spPr bwMode="auto">
            <a:xfrm>
              <a:off x="5450" y="705"/>
              <a:ext cx="33" cy="33"/>
            </a:xfrm>
            <a:custGeom>
              <a:avLst/>
              <a:gdLst/>
              <a:ahLst/>
              <a:cxnLst>
                <a:cxn ang="0">
                  <a:pos x="66" y="39"/>
                </a:cxn>
                <a:cxn ang="0">
                  <a:pos x="20" y="39"/>
                </a:cxn>
                <a:cxn ang="0">
                  <a:pos x="20" y="39"/>
                </a:cxn>
                <a:cxn ang="0">
                  <a:pos x="22" y="44"/>
                </a:cxn>
                <a:cxn ang="0">
                  <a:pos x="25" y="47"/>
                </a:cxn>
                <a:cxn ang="0">
                  <a:pos x="30" y="50"/>
                </a:cxn>
                <a:cxn ang="0">
                  <a:pos x="35" y="52"/>
                </a:cxn>
                <a:cxn ang="0">
                  <a:pos x="35" y="52"/>
                </a:cxn>
                <a:cxn ang="0">
                  <a:pos x="39" y="50"/>
                </a:cxn>
                <a:cxn ang="0">
                  <a:pos x="44" y="49"/>
                </a:cxn>
                <a:cxn ang="0">
                  <a:pos x="49" y="44"/>
                </a:cxn>
                <a:cxn ang="0">
                  <a:pos x="62" y="55"/>
                </a:cxn>
                <a:cxn ang="0">
                  <a:pos x="62" y="55"/>
                </a:cxn>
                <a:cxn ang="0">
                  <a:pos x="57" y="60"/>
                </a:cxn>
                <a:cxn ang="0">
                  <a:pos x="51" y="63"/>
                </a:cxn>
                <a:cxn ang="0">
                  <a:pos x="43" y="66"/>
                </a:cxn>
                <a:cxn ang="0">
                  <a:pos x="35" y="66"/>
                </a:cxn>
                <a:cxn ang="0">
                  <a:pos x="35" y="66"/>
                </a:cxn>
                <a:cxn ang="0">
                  <a:pos x="28" y="66"/>
                </a:cxn>
                <a:cxn ang="0">
                  <a:pos x="20" y="65"/>
                </a:cxn>
                <a:cxn ang="0">
                  <a:pos x="16" y="61"/>
                </a:cxn>
                <a:cxn ang="0">
                  <a:pos x="9" y="57"/>
                </a:cxn>
                <a:cxn ang="0">
                  <a:pos x="6" y="52"/>
                </a:cxn>
                <a:cxn ang="0">
                  <a:pos x="3" y="47"/>
                </a:cxn>
                <a:cxn ang="0">
                  <a:pos x="0" y="41"/>
                </a:cxn>
                <a:cxn ang="0">
                  <a:pos x="0" y="33"/>
                </a:cxn>
                <a:cxn ang="0">
                  <a:pos x="0" y="33"/>
                </a:cxn>
                <a:cxn ang="0">
                  <a:pos x="0" y="27"/>
                </a:cxn>
                <a:cxn ang="0">
                  <a:pos x="1" y="20"/>
                </a:cxn>
                <a:cxn ang="0">
                  <a:pos x="5" y="14"/>
                </a:cxn>
                <a:cxn ang="0">
                  <a:pos x="9" y="9"/>
                </a:cxn>
                <a:cxn ang="0">
                  <a:pos x="14" y="4"/>
                </a:cxn>
                <a:cxn ang="0">
                  <a:pos x="19" y="1"/>
                </a:cxn>
                <a:cxn ang="0">
                  <a:pos x="25" y="0"/>
                </a:cxn>
                <a:cxn ang="0">
                  <a:pos x="33" y="0"/>
                </a:cxn>
                <a:cxn ang="0">
                  <a:pos x="33" y="0"/>
                </a:cxn>
                <a:cxn ang="0">
                  <a:pos x="41" y="0"/>
                </a:cxn>
                <a:cxn ang="0">
                  <a:pos x="47" y="1"/>
                </a:cxn>
                <a:cxn ang="0">
                  <a:pos x="54" y="6"/>
                </a:cxn>
                <a:cxn ang="0">
                  <a:pos x="59" y="11"/>
                </a:cxn>
                <a:cxn ang="0">
                  <a:pos x="62" y="15"/>
                </a:cxn>
                <a:cxn ang="0">
                  <a:pos x="65" y="23"/>
                </a:cxn>
                <a:cxn ang="0">
                  <a:pos x="66" y="30"/>
                </a:cxn>
                <a:cxn ang="0">
                  <a:pos x="66" y="39"/>
                </a:cxn>
                <a:cxn ang="0">
                  <a:pos x="66" y="39"/>
                </a:cxn>
                <a:cxn ang="0">
                  <a:pos x="46" y="25"/>
                </a:cxn>
                <a:cxn ang="0">
                  <a:pos x="46" y="25"/>
                </a:cxn>
                <a:cxn ang="0">
                  <a:pos x="44" y="20"/>
                </a:cxn>
                <a:cxn ang="0">
                  <a:pos x="43" y="17"/>
                </a:cxn>
                <a:cxn ang="0">
                  <a:pos x="38" y="14"/>
                </a:cxn>
                <a:cxn ang="0">
                  <a:pos x="33" y="14"/>
                </a:cxn>
                <a:cxn ang="0">
                  <a:pos x="33" y="14"/>
                </a:cxn>
                <a:cxn ang="0">
                  <a:pos x="28" y="14"/>
                </a:cxn>
                <a:cxn ang="0">
                  <a:pos x="24" y="17"/>
                </a:cxn>
                <a:cxn ang="0">
                  <a:pos x="20" y="20"/>
                </a:cxn>
                <a:cxn ang="0">
                  <a:pos x="20" y="25"/>
                </a:cxn>
                <a:cxn ang="0">
                  <a:pos x="46" y="25"/>
                </a:cxn>
              </a:cxnLst>
              <a:rect l="0" t="0" r="r" b="b"/>
              <a:pathLst>
                <a:path w="66" h="66">
                  <a:moveTo>
                    <a:pt x="66" y="39"/>
                  </a:moveTo>
                  <a:lnTo>
                    <a:pt x="20" y="39"/>
                  </a:lnTo>
                  <a:lnTo>
                    <a:pt x="20" y="39"/>
                  </a:lnTo>
                  <a:lnTo>
                    <a:pt x="22" y="44"/>
                  </a:lnTo>
                  <a:lnTo>
                    <a:pt x="25" y="47"/>
                  </a:lnTo>
                  <a:lnTo>
                    <a:pt x="30" y="50"/>
                  </a:lnTo>
                  <a:lnTo>
                    <a:pt x="35" y="52"/>
                  </a:lnTo>
                  <a:lnTo>
                    <a:pt x="35" y="52"/>
                  </a:lnTo>
                  <a:lnTo>
                    <a:pt x="39" y="50"/>
                  </a:lnTo>
                  <a:lnTo>
                    <a:pt x="44" y="49"/>
                  </a:lnTo>
                  <a:lnTo>
                    <a:pt x="49" y="44"/>
                  </a:lnTo>
                  <a:lnTo>
                    <a:pt x="62" y="55"/>
                  </a:lnTo>
                  <a:lnTo>
                    <a:pt x="62" y="55"/>
                  </a:lnTo>
                  <a:lnTo>
                    <a:pt x="57" y="60"/>
                  </a:lnTo>
                  <a:lnTo>
                    <a:pt x="51" y="63"/>
                  </a:lnTo>
                  <a:lnTo>
                    <a:pt x="43" y="66"/>
                  </a:lnTo>
                  <a:lnTo>
                    <a:pt x="35" y="66"/>
                  </a:lnTo>
                  <a:lnTo>
                    <a:pt x="35" y="66"/>
                  </a:lnTo>
                  <a:lnTo>
                    <a:pt x="28" y="66"/>
                  </a:lnTo>
                  <a:lnTo>
                    <a:pt x="20" y="65"/>
                  </a:lnTo>
                  <a:lnTo>
                    <a:pt x="16" y="61"/>
                  </a:lnTo>
                  <a:lnTo>
                    <a:pt x="9" y="57"/>
                  </a:lnTo>
                  <a:lnTo>
                    <a:pt x="6" y="52"/>
                  </a:lnTo>
                  <a:lnTo>
                    <a:pt x="3" y="47"/>
                  </a:lnTo>
                  <a:lnTo>
                    <a:pt x="0" y="41"/>
                  </a:lnTo>
                  <a:lnTo>
                    <a:pt x="0" y="33"/>
                  </a:lnTo>
                  <a:lnTo>
                    <a:pt x="0" y="33"/>
                  </a:lnTo>
                  <a:lnTo>
                    <a:pt x="0" y="27"/>
                  </a:lnTo>
                  <a:lnTo>
                    <a:pt x="1" y="20"/>
                  </a:lnTo>
                  <a:lnTo>
                    <a:pt x="5" y="14"/>
                  </a:lnTo>
                  <a:lnTo>
                    <a:pt x="9" y="9"/>
                  </a:lnTo>
                  <a:lnTo>
                    <a:pt x="14" y="4"/>
                  </a:lnTo>
                  <a:lnTo>
                    <a:pt x="19" y="1"/>
                  </a:lnTo>
                  <a:lnTo>
                    <a:pt x="25" y="0"/>
                  </a:lnTo>
                  <a:lnTo>
                    <a:pt x="33" y="0"/>
                  </a:lnTo>
                  <a:lnTo>
                    <a:pt x="33" y="0"/>
                  </a:lnTo>
                  <a:lnTo>
                    <a:pt x="41" y="0"/>
                  </a:lnTo>
                  <a:lnTo>
                    <a:pt x="47" y="1"/>
                  </a:lnTo>
                  <a:lnTo>
                    <a:pt x="54" y="6"/>
                  </a:lnTo>
                  <a:lnTo>
                    <a:pt x="59" y="11"/>
                  </a:lnTo>
                  <a:lnTo>
                    <a:pt x="62" y="15"/>
                  </a:lnTo>
                  <a:lnTo>
                    <a:pt x="65" y="23"/>
                  </a:lnTo>
                  <a:lnTo>
                    <a:pt x="66" y="30"/>
                  </a:lnTo>
                  <a:lnTo>
                    <a:pt x="66" y="39"/>
                  </a:lnTo>
                  <a:lnTo>
                    <a:pt x="66" y="39"/>
                  </a:lnTo>
                  <a:close/>
                  <a:moveTo>
                    <a:pt x="46" y="25"/>
                  </a:moveTo>
                  <a:lnTo>
                    <a:pt x="46" y="25"/>
                  </a:lnTo>
                  <a:lnTo>
                    <a:pt x="44" y="20"/>
                  </a:lnTo>
                  <a:lnTo>
                    <a:pt x="43" y="17"/>
                  </a:lnTo>
                  <a:lnTo>
                    <a:pt x="38" y="14"/>
                  </a:lnTo>
                  <a:lnTo>
                    <a:pt x="33" y="14"/>
                  </a:lnTo>
                  <a:lnTo>
                    <a:pt x="33" y="14"/>
                  </a:lnTo>
                  <a:lnTo>
                    <a:pt x="28" y="14"/>
                  </a:lnTo>
                  <a:lnTo>
                    <a:pt x="24" y="17"/>
                  </a:lnTo>
                  <a:lnTo>
                    <a:pt x="20" y="20"/>
                  </a:lnTo>
                  <a:lnTo>
                    <a:pt x="20" y="25"/>
                  </a:lnTo>
                  <a:lnTo>
                    <a:pt x="46" y="25"/>
                  </a:lnTo>
                  <a:close/>
                </a:path>
              </a:pathLst>
            </a:custGeom>
            <a:solidFill>
              <a:srgbClr val="009ED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80" name="Freeform 304"/>
            <p:cNvSpPr>
              <a:spLocks noChangeAspect="1" noEditPoints="1"/>
            </p:cNvSpPr>
            <p:nvPr userDrawn="1"/>
          </p:nvSpPr>
          <p:spPr bwMode="auto">
            <a:xfrm>
              <a:off x="5192" y="705"/>
              <a:ext cx="33" cy="33"/>
            </a:xfrm>
            <a:custGeom>
              <a:avLst/>
              <a:gdLst/>
              <a:ahLst/>
              <a:cxnLst>
                <a:cxn ang="0">
                  <a:pos x="65" y="39"/>
                </a:cxn>
                <a:cxn ang="0">
                  <a:pos x="19" y="39"/>
                </a:cxn>
                <a:cxn ang="0">
                  <a:pos x="19" y="39"/>
                </a:cxn>
                <a:cxn ang="0">
                  <a:pos x="20" y="44"/>
                </a:cxn>
                <a:cxn ang="0">
                  <a:pos x="25" y="47"/>
                </a:cxn>
                <a:cxn ang="0">
                  <a:pos x="30" y="50"/>
                </a:cxn>
                <a:cxn ang="0">
                  <a:pos x="35" y="52"/>
                </a:cxn>
                <a:cxn ang="0">
                  <a:pos x="35" y="52"/>
                </a:cxn>
                <a:cxn ang="0">
                  <a:pos x="40" y="50"/>
                </a:cxn>
                <a:cxn ang="0">
                  <a:pos x="43" y="49"/>
                </a:cxn>
                <a:cxn ang="0">
                  <a:pos x="49" y="44"/>
                </a:cxn>
                <a:cxn ang="0">
                  <a:pos x="62" y="55"/>
                </a:cxn>
                <a:cxn ang="0">
                  <a:pos x="62" y="55"/>
                </a:cxn>
                <a:cxn ang="0">
                  <a:pos x="57" y="60"/>
                </a:cxn>
                <a:cxn ang="0">
                  <a:pos x="49" y="63"/>
                </a:cxn>
                <a:cxn ang="0">
                  <a:pos x="43" y="66"/>
                </a:cxn>
                <a:cxn ang="0">
                  <a:pos x="35" y="66"/>
                </a:cxn>
                <a:cxn ang="0">
                  <a:pos x="35" y="66"/>
                </a:cxn>
                <a:cxn ang="0">
                  <a:pos x="27" y="66"/>
                </a:cxn>
                <a:cxn ang="0">
                  <a:pos x="20" y="65"/>
                </a:cxn>
                <a:cxn ang="0">
                  <a:pos x="14" y="61"/>
                </a:cxn>
                <a:cxn ang="0">
                  <a:pos x="9" y="57"/>
                </a:cxn>
                <a:cxn ang="0">
                  <a:pos x="5" y="52"/>
                </a:cxn>
                <a:cxn ang="0">
                  <a:pos x="1" y="47"/>
                </a:cxn>
                <a:cxn ang="0">
                  <a:pos x="0" y="41"/>
                </a:cxn>
                <a:cxn ang="0">
                  <a:pos x="0" y="33"/>
                </a:cxn>
                <a:cxn ang="0">
                  <a:pos x="0" y="33"/>
                </a:cxn>
                <a:cxn ang="0">
                  <a:pos x="0" y="27"/>
                </a:cxn>
                <a:cxn ang="0">
                  <a:pos x="1" y="20"/>
                </a:cxn>
                <a:cxn ang="0">
                  <a:pos x="5" y="14"/>
                </a:cxn>
                <a:cxn ang="0">
                  <a:pos x="8" y="9"/>
                </a:cxn>
                <a:cxn ang="0">
                  <a:pos x="13" y="4"/>
                </a:cxn>
                <a:cxn ang="0">
                  <a:pos x="19" y="1"/>
                </a:cxn>
                <a:cxn ang="0">
                  <a:pos x="25" y="0"/>
                </a:cxn>
                <a:cxn ang="0">
                  <a:pos x="33" y="0"/>
                </a:cxn>
                <a:cxn ang="0">
                  <a:pos x="33" y="0"/>
                </a:cxn>
                <a:cxn ang="0">
                  <a:pos x="40" y="0"/>
                </a:cxn>
                <a:cxn ang="0">
                  <a:pos x="47" y="1"/>
                </a:cxn>
                <a:cxn ang="0">
                  <a:pos x="52" y="6"/>
                </a:cxn>
                <a:cxn ang="0">
                  <a:pos x="57" y="11"/>
                </a:cxn>
                <a:cxn ang="0">
                  <a:pos x="62" y="15"/>
                </a:cxn>
                <a:cxn ang="0">
                  <a:pos x="63" y="23"/>
                </a:cxn>
                <a:cxn ang="0">
                  <a:pos x="65" y="30"/>
                </a:cxn>
                <a:cxn ang="0">
                  <a:pos x="65" y="39"/>
                </a:cxn>
                <a:cxn ang="0">
                  <a:pos x="65" y="39"/>
                </a:cxn>
                <a:cxn ang="0">
                  <a:pos x="46" y="25"/>
                </a:cxn>
                <a:cxn ang="0">
                  <a:pos x="46" y="25"/>
                </a:cxn>
                <a:cxn ang="0">
                  <a:pos x="44" y="20"/>
                </a:cxn>
                <a:cxn ang="0">
                  <a:pos x="41" y="17"/>
                </a:cxn>
                <a:cxn ang="0">
                  <a:pos x="38" y="14"/>
                </a:cxn>
                <a:cxn ang="0">
                  <a:pos x="33" y="14"/>
                </a:cxn>
                <a:cxn ang="0">
                  <a:pos x="33" y="14"/>
                </a:cxn>
                <a:cxn ang="0">
                  <a:pos x="27" y="14"/>
                </a:cxn>
                <a:cxn ang="0">
                  <a:pos x="24" y="17"/>
                </a:cxn>
                <a:cxn ang="0">
                  <a:pos x="20" y="20"/>
                </a:cxn>
                <a:cxn ang="0">
                  <a:pos x="19" y="25"/>
                </a:cxn>
                <a:cxn ang="0">
                  <a:pos x="46" y="25"/>
                </a:cxn>
              </a:cxnLst>
              <a:rect l="0" t="0" r="r" b="b"/>
              <a:pathLst>
                <a:path w="65" h="66">
                  <a:moveTo>
                    <a:pt x="65" y="39"/>
                  </a:moveTo>
                  <a:lnTo>
                    <a:pt x="19" y="39"/>
                  </a:lnTo>
                  <a:lnTo>
                    <a:pt x="19" y="39"/>
                  </a:lnTo>
                  <a:lnTo>
                    <a:pt x="20" y="44"/>
                  </a:lnTo>
                  <a:lnTo>
                    <a:pt x="25" y="47"/>
                  </a:lnTo>
                  <a:lnTo>
                    <a:pt x="30" y="50"/>
                  </a:lnTo>
                  <a:lnTo>
                    <a:pt x="35" y="52"/>
                  </a:lnTo>
                  <a:lnTo>
                    <a:pt x="35" y="52"/>
                  </a:lnTo>
                  <a:lnTo>
                    <a:pt x="40" y="50"/>
                  </a:lnTo>
                  <a:lnTo>
                    <a:pt x="43" y="49"/>
                  </a:lnTo>
                  <a:lnTo>
                    <a:pt x="49" y="44"/>
                  </a:lnTo>
                  <a:lnTo>
                    <a:pt x="62" y="55"/>
                  </a:lnTo>
                  <a:lnTo>
                    <a:pt x="62" y="55"/>
                  </a:lnTo>
                  <a:lnTo>
                    <a:pt x="57" y="60"/>
                  </a:lnTo>
                  <a:lnTo>
                    <a:pt x="49" y="63"/>
                  </a:lnTo>
                  <a:lnTo>
                    <a:pt x="43" y="66"/>
                  </a:lnTo>
                  <a:lnTo>
                    <a:pt x="35" y="66"/>
                  </a:lnTo>
                  <a:lnTo>
                    <a:pt x="35" y="66"/>
                  </a:lnTo>
                  <a:lnTo>
                    <a:pt x="27" y="66"/>
                  </a:lnTo>
                  <a:lnTo>
                    <a:pt x="20" y="65"/>
                  </a:lnTo>
                  <a:lnTo>
                    <a:pt x="14" y="61"/>
                  </a:lnTo>
                  <a:lnTo>
                    <a:pt x="9" y="57"/>
                  </a:lnTo>
                  <a:lnTo>
                    <a:pt x="5" y="52"/>
                  </a:lnTo>
                  <a:lnTo>
                    <a:pt x="1" y="47"/>
                  </a:lnTo>
                  <a:lnTo>
                    <a:pt x="0" y="41"/>
                  </a:lnTo>
                  <a:lnTo>
                    <a:pt x="0" y="33"/>
                  </a:lnTo>
                  <a:lnTo>
                    <a:pt x="0" y="33"/>
                  </a:lnTo>
                  <a:lnTo>
                    <a:pt x="0" y="27"/>
                  </a:lnTo>
                  <a:lnTo>
                    <a:pt x="1" y="20"/>
                  </a:lnTo>
                  <a:lnTo>
                    <a:pt x="5" y="14"/>
                  </a:lnTo>
                  <a:lnTo>
                    <a:pt x="8" y="9"/>
                  </a:lnTo>
                  <a:lnTo>
                    <a:pt x="13" y="4"/>
                  </a:lnTo>
                  <a:lnTo>
                    <a:pt x="19" y="1"/>
                  </a:lnTo>
                  <a:lnTo>
                    <a:pt x="25" y="0"/>
                  </a:lnTo>
                  <a:lnTo>
                    <a:pt x="33" y="0"/>
                  </a:lnTo>
                  <a:lnTo>
                    <a:pt x="33" y="0"/>
                  </a:lnTo>
                  <a:lnTo>
                    <a:pt x="40" y="0"/>
                  </a:lnTo>
                  <a:lnTo>
                    <a:pt x="47" y="1"/>
                  </a:lnTo>
                  <a:lnTo>
                    <a:pt x="52" y="6"/>
                  </a:lnTo>
                  <a:lnTo>
                    <a:pt x="57" y="11"/>
                  </a:lnTo>
                  <a:lnTo>
                    <a:pt x="62" y="15"/>
                  </a:lnTo>
                  <a:lnTo>
                    <a:pt x="63" y="23"/>
                  </a:lnTo>
                  <a:lnTo>
                    <a:pt x="65" y="30"/>
                  </a:lnTo>
                  <a:lnTo>
                    <a:pt x="65" y="39"/>
                  </a:lnTo>
                  <a:lnTo>
                    <a:pt x="65" y="39"/>
                  </a:lnTo>
                  <a:close/>
                  <a:moveTo>
                    <a:pt x="46" y="25"/>
                  </a:moveTo>
                  <a:lnTo>
                    <a:pt x="46" y="25"/>
                  </a:lnTo>
                  <a:lnTo>
                    <a:pt x="44" y="20"/>
                  </a:lnTo>
                  <a:lnTo>
                    <a:pt x="41" y="17"/>
                  </a:lnTo>
                  <a:lnTo>
                    <a:pt x="38" y="14"/>
                  </a:lnTo>
                  <a:lnTo>
                    <a:pt x="33" y="14"/>
                  </a:lnTo>
                  <a:lnTo>
                    <a:pt x="33" y="14"/>
                  </a:lnTo>
                  <a:lnTo>
                    <a:pt x="27" y="14"/>
                  </a:lnTo>
                  <a:lnTo>
                    <a:pt x="24" y="17"/>
                  </a:lnTo>
                  <a:lnTo>
                    <a:pt x="20" y="20"/>
                  </a:lnTo>
                  <a:lnTo>
                    <a:pt x="19" y="25"/>
                  </a:lnTo>
                  <a:lnTo>
                    <a:pt x="46" y="25"/>
                  </a:lnTo>
                  <a:close/>
                </a:path>
              </a:pathLst>
            </a:custGeom>
            <a:solidFill>
              <a:srgbClr val="009ED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81" name="Freeform 305"/>
            <p:cNvSpPr>
              <a:spLocks noChangeAspect="1" noEditPoints="1"/>
            </p:cNvSpPr>
            <p:nvPr userDrawn="1"/>
          </p:nvSpPr>
          <p:spPr bwMode="auto">
            <a:xfrm>
              <a:off x="4859" y="705"/>
              <a:ext cx="36" cy="33"/>
            </a:xfrm>
            <a:custGeom>
              <a:avLst/>
              <a:gdLst/>
              <a:ahLst/>
              <a:cxnLst>
                <a:cxn ang="0">
                  <a:pos x="70" y="65"/>
                </a:cxn>
                <a:cxn ang="0">
                  <a:pos x="52" y="65"/>
                </a:cxn>
                <a:cxn ang="0">
                  <a:pos x="52" y="57"/>
                </a:cxn>
                <a:cxn ang="0">
                  <a:pos x="52" y="57"/>
                </a:cxn>
                <a:cxn ang="0">
                  <a:pos x="52" y="57"/>
                </a:cxn>
                <a:cxn ang="0">
                  <a:pos x="47" y="60"/>
                </a:cxn>
                <a:cxn ang="0">
                  <a:pos x="43" y="63"/>
                </a:cxn>
                <a:cxn ang="0">
                  <a:pos x="36" y="66"/>
                </a:cxn>
                <a:cxn ang="0">
                  <a:pos x="30" y="66"/>
                </a:cxn>
                <a:cxn ang="0">
                  <a:pos x="30" y="66"/>
                </a:cxn>
                <a:cxn ang="0">
                  <a:pos x="24" y="66"/>
                </a:cxn>
                <a:cxn ang="0">
                  <a:pos x="19" y="65"/>
                </a:cxn>
                <a:cxn ang="0">
                  <a:pos x="12" y="61"/>
                </a:cxn>
                <a:cxn ang="0">
                  <a:pos x="8" y="57"/>
                </a:cxn>
                <a:cxn ang="0">
                  <a:pos x="4" y="52"/>
                </a:cxn>
                <a:cxn ang="0">
                  <a:pos x="1" y="47"/>
                </a:cxn>
                <a:cxn ang="0">
                  <a:pos x="0" y="41"/>
                </a:cxn>
                <a:cxn ang="0">
                  <a:pos x="0" y="33"/>
                </a:cxn>
                <a:cxn ang="0">
                  <a:pos x="0" y="33"/>
                </a:cxn>
                <a:cxn ang="0">
                  <a:pos x="0" y="27"/>
                </a:cxn>
                <a:cxn ang="0">
                  <a:pos x="1" y="20"/>
                </a:cxn>
                <a:cxn ang="0">
                  <a:pos x="4" y="14"/>
                </a:cxn>
                <a:cxn ang="0">
                  <a:pos x="9" y="9"/>
                </a:cxn>
                <a:cxn ang="0">
                  <a:pos x="12" y="4"/>
                </a:cxn>
                <a:cxn ang="0">
                  <a:pos x="19" y="1"/>
                </a:cxn>
                <a:cxn ang="0">
                  <a:pos x="25" y="0"/>
                </a:cxn>
                <a:cxn ang="0">
                  <a:pos x="31" y="0"/>
                </a:cxn>
                <a:cxn ang="0">
                  <a:pos x="31" y="0"/>
                </a:cxn>
                <a:cxn ang="0">
                  <a:pos x="36" y="0"/>
                </a:cxn>
                <a:cxn ang="0">
                  <a:pos x="43" y="1"/>
                </a:cxn>
                <a:cxn ang="0">
                  <a:pos x="46" y="4"/>
                </a:cxn>
                <a:cxn ang="0">
                  <a:pos x="50" y="7"/>
                </a:cxn>
                <a:cxn ang="0">
                  <a:pos x="50" y="7"/>
                </a:cxn>
                <a:cxn ang="0">
                  <a:pos x="50" y="1"/>
                </a:cxn>
                <a:cxn ang="0">
                  <a:pos x="70" y="1"/>
                </a:cxn>
                <a:cxn ang="0">
                  <a:pos x="70" y="65"/>
                </a:cxn>
                <a:cxn ang="0">
                  <a:pos x="36" y="15"/>
                </a:cxn>
                <a:cxn ang="0">
                  <a:pos x="36" y="15"/>
                </a:cxn>
                <a:cxn ang="0">
                  <a:pos x="30" y="17"/>
                </a:cxn>
                <a:cxn ang="0">
                  <a:pos x="24" y="20"/>
                </a:cxn>
                <a:cxn ang="0">
                  <a:pos x="20" y="25"/>
                </a:cxn>
                <a:cxn ang="0">
                  <a:pos x="20" y="33"/>
                </a:cxn>
                <a:cxn ang="0">
                  <a:pos x="20" y="33"/>
                </a:cxn>
                <a:cxn ang="0">
                  <a:pos x="20" y="39"/>
                </a:cxn>
                <a:cxn ang="0">
                  <a:pos x="24" y="46"/>
                </a:cxn>
                <a:cxn ang="0">
                  <a:pos x="30" y="49"/>
                </a:cxn>
                <a:cxn ang="0">
                  <a:pos x="36" y="50"/>
                </a:cxn>
                <a:cxn ang="0">
                  <a:pos x="36" y="50"/>
                </a:cxn>
                <a:cxn ang="0">
                  <a:pos x="43" y="49"/>
                </a:cxn>
                <a:cxn ang="0">
                  <a:pos x="47" y="46"/>
                </a:cxn>
                <a:cxn ang="0">
                  <a:pos x="50" y="39"/>
                </a:cxn>
                <a:cxn ang="0">
                  <a:pos x="52" y="33"/>
                </a:cxn>
                <a:cxn ang="0">
                  <a:pos x="52" y="33"/>
                </a:cxn>
                <a:cxn ang="0">
                  <a:pos x="50" y="25"/>
                </a:cxn>
                <a:cxn ang="0">
                  <a:pos x="47" y="20"/>
                </a:cxn>
                <a:cxn ang="0">
                  <a:pos x="43" y="17"/>
                </a:cxn>
                <a:cxn ang="0">
                  <a:pos x="36" y="15"/>
                </a:cxn>
                <a:cxn ang="0">
                  <a:pos x="36" y="15"/>
                </a:cxn>
              </a:cxnLst>
              <a:rect l="0" t="0" r="r" b="b"/>
              <a:pathLst>
                <a:path w="70" h="66">
                  <a:moveTo>
                    <a:pt x="70" y="65"/>
                  </a:moveTo>
                  <a:lnTo>
                    <a:pt x="52" y="65"/>
                  </a:lnTo>
                  <a:lnTo>
                    <a:pt x="52" y="57"/>
                  </a:lnTo>
                  <a:lnTo>
                    <a:pt x="52" y="57"/>
                  </a:lnTo>
                  <a:lnTo>
                    <a:pt x="52" y="57"/>
                  </a:lnTo>
                  <a:lnTo>
                    <a:pt x="47" y="60"/>
                  </a:lnTo>
                  <a:lnTo>
                    <a:pt x="43" y="63"/>
                  </a:lnTo>
                  <a:lnTo>
                    <a:pt x="36" y="66"/>
                  </a:lnTo>
                  <a:lnTo>
                    <a:pt x="30" y="66"/>
                  </a:lnTo>
                  <a:lnTo>
                    <a:pt x="30" y="66"/>
                  </a:lnTo>
                  <a:lnTo>
                    <a:pt x="24" y="66"/>
                  </a:lnTo>
                  <a:lnTo>
                    <a:pt x="19" y="65"/>
                  </a:lnTo>
                  <a:lnTo>
                    <a:pt x="12" y="61"/>
                  </a:lnTo>
                  <a:lnTo>
                    <a:pt x="8" y="57"/>
                  </a:lnTo>
                  <a:lnTo>
                    <a:pt x="4" y="52"/>
                  </a:lnTo>
                  <a:lnTo>
                    <a:pt x="1" y="47"/>
                  </a:lnTo>
                  <a:lnTo>
                    <a:pt x="0" y="41"/>
                  </a:lnTo>
                  <a:lnTo>
                    <a:pt x="0" y="33"/>
                  </a:lnTo>
                  <a:lnTo>
                    <a:pt x="0" y="33"/>
                  </a:lnTo>
                  <a:lnTo>
                    <a:pt x="0" y="27"/>
                  </a:lnTo>
                  <a:lnTo>
                    <a:pt x="1" y="20"/>
                  </a:lnTo>
                  <a:lnTo>
                    <a:pt x="4" y="14"/>
                  </a:lnTo>
                  <a:lnTo>
                    <a:pt x="9" y="9"/>
                  </a:lnTo>
                  <a:lnTo>
                    <a:pt x="12" y="4"/>
                  </a:lnTo>
                  <a:lnTo>
                    <a:pt x="19" y="1"/>
                  </a:lnTo>
                  <a:lnTo>
                    <a:pt x="25" y="0"/>
                  </a:lnTo>
                  <a:lnTo>
                    <a:pt x="31" y="0"/>
                  </a:lnTo>
                  <a:lnTo>
                    <a:pt x="31" y="0"/>
                  </a:lnTo>
                  <a:lnTo>
                    <a:pt x="36" y="0"/>
                  </a:lnTo>
                  <a:lnTo>
                    <a:pt x="43" y="1"/>
                  </a:lnTo>
                  <a:lnTo>
                    <a:pt x="46" y="4"/>
                  </a:lnTo>
                  <a:lnTo>
                    <a:pt x="50" y="7"/>
                  </a:lnTo>
                  <a:lnTo>
                    <a:pt x="50" y="7"/>
                  </a:lnTo>
                  <a:lnTo>
                    <a:pt x="50" y="1"/>
                  </a:lnTo>
                  <a:lnTo>
                    <a:pt x="70" y="1"/>
                  </a:lnTo>
                  <a:lnTo>
                    <a:pt x="70" y="65"/>
                  </a:lnTo>
                  <a:close/>
                  <a:moveTo>
                    <a:pt x="36" y="15"/>
                  </a:moveTo>
                  <a:lnTo>
                    <a:pt x="36" y="15"/>
                  </a:lnTo>
                  <a:lnTo>
                    <a:pt x="30" y="17"/>
                  </a:lnTo>
                  <a:lnTo>
                    <a:pt x="24" y="20"/>
                  </a:lnTo>
                  <a:lnTo>
                    <a:pt x="20" y="25"/>
                  </a:lnTo>
                  <a:lnTo>
                    <a:pt x="20" y="33"/>
                  </a:lnTo>
                  <a:lnTo>
                    <a:pt x="20" y="33"/>
                  </a:lnTo>
                  <a:lnTo>
                    <a:pt x="20" y="39"/>
                  </a:lnTo>
                  <a:lnTo>
                    <a:pt x="24" y="46"/>
                  </a:lnTo>
                  <a:lnTo>
                    <a:pt x="30" y="49"/>
                  </a:lnTo>
                  <a:lnTo>
                    <a:pt x="36" y="50"/>
                  </a:lnTo>
                  <a:lnTo>
                    <a:pt x="36" y="50"/>
                  </a:lnTo>
                  <a:lnTo>
                    <a:pt x="43" y="49"/>
                  </a:lnTo>
                  <a:lnTo>
                    <a:pt x="47" y="46"/>
                  </a:lnTo>
                  <a:lnTo>
                    <a:pt x="50" y="39"/>
                  </a:lnTo>
                  <a:lnTo>
                    <a:pt x="52" y="33"/>
                  </a:lnTo>
                  <a:lnTo>
                    <a:pt x="52" y="33"/>
                  </a:lnTo>
                  <a:lnTo>
                    <a:pt x="50" y="25"/>
                  </a:lnTo>
                  <a:lnTo>
                    <a:pt x="47" y="20"/>
                  </a:lnTo>
                  <a:lnTo>
                    <a:pt x="43" y="17"/>
                  </a:lnTo>
                  <a:lnTo>
                    <a:pt x="36" y="15"/>
                  </a:lnTo>
                  <a:lnTo>
                    <a:pt x="36" y="15"/>
                  </a:lnTo>
                  <a:close/>
                </a:path>
              </a:pathLst>
            </a:custGeom>
            <a:solidFill>
              <a:srgbClr val="009ED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82" name="Freeform 306"/>
            <p:cNvSpPr>
              <a:spLocks noChangeAspect="1" noEditPoints="1"/>
            </p:cNvSpPr>
            <p:nvPr userDrawn="1"/>
          </p:nvSpPr>
          <p:spPr bwMode="auto">
            <a:xfrm>
              <a:off x="5044" y="705"/>
              <a:ext cx="36" cy="47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19" y="1"/>
                </a:cxn>
                <a:cxn ang="0">
                  <a:pos x="19" y="9"/>
                </a:cxn>
                <a:cxn ang="0">
                  <a:pos x="19" y="9"/>
                </a:cxn>
                <a:cxn ang="0">
                  <a:pos x="19" y="9"/>
                </a:cxn>
                <a:cxn ang="0">
                  <a:pos x="22" y="4"/>
                </a:cxn>
                <a:cxn ang="0">
                  <a:pos x="27" y="1"/>
                </a:cxn>
                <a:cxn ang="0">
                  <a:pos x="33" y="0"/>
                </a:cxn>
                <a:cxn ang="0">
                  <a:pos x="39" y="0"/>
                </a:cxn>
                <a:cxn ang="0">
                  <a:pos x="39" y="0"/>
                </a:cxn>
                <a:cxn ang="0">
                  <a:pos x="46" y="0"/>
                </a:cxn>
                <a:cxn ang="0">
                  <a:pos x="52" y="1"/>
                </a:cxn>
                <a:cxn ang="0">
                  <a:pos x="57" y="4"/>
                </a:cxn>
                <a:cxn ang="0">
                  <a:pos x="61" y="7"/>
                </a:cxn>
                <a:cxn ang="0">
                  <a:pos x="65" y="12"/>
                </a:cxn>
                <a:cxn ang="0">
                  <a:pos x="68" y="19"/>
                </a:cxn>
                <a:cxn ang="0">
                  <a:pos x="69" y="25"/>
                </a:cxn>
                <a:cxn ang="0">
                  <a:pos x="69" y="33"/>
                </a:cxn>
                <a:cxn ang="0">
                  <a:pos x="69" y="33"/>
                </a:cxn>
                <a:cxn ang="0">
                  <a:pos x="69" y="39"/>
                </a:cxn>
                <a:cxn ang="0">
                  <a:pos x="68" y="46"/>
                </a:cxn>
                <a:cxn ang="0">
                  <a:pos x="65" y="52"/>
                </a:cxn>
                <a:cxn ang="0">
                  <a:pos x="61" y="57"/>
                </a:cxn>
                <a:cxn ang="0">
                  <a:pos x="57" y="61"/>
                </a:cxn>
                <a:cxn ang="0">
                  <a:pos x="50" y="65"/>
                </a:cxn>
                <a:cxn ang="0">
                  <a:pos x="46" y="66"/>
                </a:cxn>
                <a:cxn ang="0">
                  <a:pos x="38" y="66"/>
                </a:cxn>
                <a:cxn ang="0">
                  <a:pos x="38" y="66"/>
                </a:cxn>
                <a:cxn ang="0">
                  <a:pos x="28" y="65"/>
                </a:cxn>
                <a:cxn ang="0">
                  <a:pos x="23" y="63"/>
                </a:cxn>
                <a:cxn ang="0">
                  <a:pos x="20" y="60"/>
                </a:cxn>
                <a:cxn ang="0">
                  <a:pos x="20" y="60"/>
                </a:cxn>
                <a:cxn ang="0">
                  <a:pos x="20" y="95"/>
                </a:cxn>
                <a:cxn ang="0">
                  <a:pos x="0" y="95"/>
                </a:cxn>
                <a:cxn ang="0">
                  <a:pos x="0" y="1"/>
                </a:cxn>
                <a:cxn ang="0">
                  <a:pos x="34" y="50"/>
                </a:cxn>
                <a:cxn ang="0">
                  <a:pos x="34" y="50"/>
                </a:cxn>
                <a:cxn ang="0">
                  <a:pos x="41" y="49"/>
                </a:cxn>
                <a:cxn ang="0">
                  <a:pos x="46" y="46"/>
                </a:cxn>
                <a:cxn ang="0">
                  <a:pos x="49" y="39"/>
                </a:cxn>
                <a:cxn ang="0">
                  <a:pos x="50" y="33"/>
                </a:cxn>
                <a:cxn ang="0">
                  <a:pos x="50" y="33"/>
                </a:cxn>
                <a:cxn ang="0">
                  <a:pos x="49" y="25"/>
                </a:cxn>
                <a:cxn ang="0">
                  <a:pos x="46" y="20"/>
                </a:cxn>
                <a:cxn ang="0">
                  <a:pos x="41" y="17"/>
                </a:cxn>
                <a:cxn ang="0">
                  <a:pos x="34" y="15"/>
                </a:cxn>
                <a:cxn ang="0">
                  <a:pos x="34" y="15"/>
                </a:cxn>
                <a:cxn ang="0">
                  <a:pos x="28" y="17"/>
                </a:cxn>
                <a:cxn ang="0">
                  <a:pos x="23" y="20"/>
                </a:cxn>
                <a:cxn ang="0">
                  <a:pos x="20" y="25"/>
                </a:cxn>
                <a:cxn ang="0">
                  <a:pos x="19" y="33"/>
                </a:cxn>
                <a:cxn ang="0">
                  <a:pos x="19" y="33"/>
                </a:cxn>
                <a:cxn ang="0">
                  <a:pos x="20" y="39"/>
                </a:cxn>
                <a:cxn ang="0">
                  <a:pos x="23" y="46"/>
                </a:cxn>
                <a:cxn ang="0">
                  <a:pos x="28" y="49"/>
                </a:cxn>
                <a:cxn ang="0">
                  <a:pos x="34" y="50"/>
                </a:cxn>
                <a:cxn ang="0">
                  <a:pos x="34" y="50"/>
                </a:cxn>
              </a:cxnLst>
              <a:rect l="0" t="0" r="r" b="b"/>
              <a:pathLst>
                <a:path w="69" h="95">
                  <a:moveTo>
                    <a:pt x="0" y="1"/>
                  </a:moveTo>
                  <a:lnTo>
                    <a:pt x="19" y="1"/>
                  </a:lnTo>
                  <a:lnTo>
                    <a:pt x="19" y="9"/>
                  </a:lnTo>
                  <a:lnTo>
                    <a:pt x="19" y="9"/>
                  </a:lnTo>
                  <a:lnTo>
                    <a:pt x="19" y="9"/>
                  </a:lnTo>
                  <a:lnTo>
                    <a:pt x="22" y="4"/>
                  </a:lnTo>
                  <a:lnTo>
                    <a:pt x="27" y="1"/>
                  </a:lnTo>
                  <a:lnTo>
                    <a:pt x="33" y="0"/>
                  </a:lnTo>
                  <a:lnTo>
                    <a:pt x="39" y="0"/>
                  </a:lnTo>
                  <a:lnTo>
                    <a:pt x="39" y="0"/>
                  </a:lnTo>
                  <a:lnTo>
                    <a:pt x="46" y="0"/>
                  </a:lnTo>
                  <a:lnTo>
                    <a:pt x="52" y="1"/>
                  </a:lnTo>
                  <a:lnTo>
                    <a:pt x="57" y="4"/>
                  </a:lnTo>
                  <a:lnTo>
                    <a:pt x="61" y="7"/>
                  </a:lnTo>
                  <a:lnTo>
                    <a:pt x="65" y="12"/>
                  </a:lnTo>
                  <a:lnTo>
                    <a:pt x="68" y="19"/>
                  </a:lnTo>
                  <a:lnTo>
                    <a:pt x="69" y="25"/>
                  </a:lnTo>
                  <a:lnTo>
                    <a:pt x="69" y="33"/>
                  </a:lnTo>
                  <a:lnTo>
                    <a:pt x="69" y="33"/>
                  </a:lnTo>
                  <a:lnTo>
                    <a:pt x="69" y="39"/>
                  </a:lnTo>
                  <a:lnTo>
                    <a:pt x="68" y="46"/>
                  </a:lnTo>
                  <a:lnTo>
                    <a:pt x="65" y="52"/>
                  </a:lnTo>
                  <a:lnTo>
                    <a:pt x="61" y="57"/>
                  </a:lnTo>
                  <a:lnTo>
                    <a:pt x="57" y="61"/>
                  </a:lnTo>
                  <a:lnTo>
                    <a:pt x="50" y="65"/>
                  </a:lnTo>
                  <a:lnTo>
                    <a:pt x="46" y="66"/>
                  </a:lnTo>
                  <a:lnTo>
                    <a:pt x="38" y="66"/>
                  </a:lnTo>
                  <a:lnTo>
                    <a:pt x="38" y="66"/>
                  </a:lnTo>
                  <a:lnTo>
                    <a:pt x="28" y="65"/>
                  </a:lnTo>
                  <a:lnTo>
                    <a:pt x="23" y="63"/>
                  </a:lnTo>
                  <a:lnTo>
                    <a:pt x="20" y="60"/>
                  </a:lnTo>
                  <a:lnTo>
                    <a:pt x="20" y="60"/>
                  </a:lnTo>
                  <a:lnTo>
                    <a:pt x="20" y="95"/>
                  </a:lnTo>
                  <a:lnTo>
                    <a:pt x="0" y="95"/>
                  </a:lnTo>
                  <a:lnTo>
                    <a:pt x="0" y="1"/>
                  </a:lnTo>
                  <a:close/>
                  <a:moveTo>
                    <a:pt x="34" y="50"/>
                  </a:moveTo>
                  <a:lnTo>
                    <a:pt x="34" y="50"/>
                  </a:lnTo>
                  <a:lnTo>
                    <a:pt x="41" y="49"/>
                  </a:lnTo>
                  <a:lnTo>
                    <a:pt x="46" y="46"/>
                  </a:lnTo>
                  <a:lnTo>
                    <a:pt x="49" y="39"/>
                  </a:lnTo>
                  <a:lnTo>
                    <a:pt x="50" y="33"/>
                  </a:lnTo>
                  <a:lnTo>
                    <a:pt x="50" y="33"/>
                  </a:lnTo>
                  <a:lnTo>
                    <a:pt x="49" y="25"/>
                  </a:lnTo>
                  <a:lnTo>
                    <a:pt x="46" y="20"/>
                  </a:lnTo>
                  <a:lnTo>
                    <a:pt x="41" y="17"/>
                  </a:lnTo>
                  <a:lnTo>
                    <a:pt x="34" y="15"/>
                  </a:lnTo>
                  <a:lnTo>
                    <a:pt x="34" y="15"/>
                  </a:lnTo>
                  <a:lnTo>
                    <a:pt x="28" y="17"/>
                  </a:lnTo>
                  <a:lnTo>
                    <a:pt x="23" y="20"/>
                  </a:lnTo>
                  <a:lnTo>
                    <a:pt x="20" y="25"/>
                  </a:lnTo>
                  <a:lnTo>
                    <a:pt x="19" y="33"/>
                  </a:lnTo>
                  <a:lnTo>
                    <a:pt x="19" y="33"/>
                  </a:lnTo>
                  <a:lnTo>
                    <a:pt x="20" y="39"/>
                  </a:lnTo>
                  <a:lnTo>
                    <a:pt x="23" y="46"/>
                  </a:lnTo>
                  <a:lnTo>
                    <a:pt x="28" y="49"/>
                  </a:lnTo>
                  <a:lnTo>
                    <a:pt x="34" y="50"/>
                  </a:lnTo>
                  <a:lnTo>
                    <a:pt x="34" y="50"/>
                  </a:lnTo>
                  <a:close/>
                </a:path>
              </a:pathLst>
            </a:custGeom>
            <a:solidFill>
              <a:srgbClr val="009ED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83" name="Freeform 307"/>
            <p:cNvSpPr>
              <a:spLocks noChangeAspect="1"/>
            </p:cNvSpPr>
            <p:nvPr userDrawn="1"/>
          </p:nvSpPr>
          <p:spPr bwMode="auto">
            <a:xfrm>
              <a:off x="4911" y="705"/>
              <a:ext cx="51" cy="30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19" y="1"/>
                </a:cxn>
                <a:cxn ang="0">
                  <a:pos x="19" y="9"/>
                </a:cxn>
                <a:cxn ang="0">
                  <a:pos x="19" y="9"/>
                </a:cxn>
                <a:cxn ang="0">
                  <a:pos x="19" y="9"/>
                </a:cxn>
                <a:cxn ang="0">
                  <a:pos x="22" y="6"/>
                </a:cxn>
                <a:cxn ang="0">
                  <a:pos x="27" y="3"/>
                </a:cxn>
                <a:cxn ang="0">
                  <a:pos x="32" y="0"/>
                </a:cxn>
                <a:cxn ang="0">
                  <a:pos x="38" y="0"/>
                </a:cxn>
                <a:cxn ang="0">
                  <a:pos x="38" y="0"/>
                </a:cxn>
                <a:cxn ang="0">
                  <a:pos x="44" y="0"/>
                </a:cxn>
                <a:cxn ang="0">
                  <a:pos x="51" y="3"/>
                </a:cxn>
                <a:cxn ang="0">
                  <a:pos x="55" y="6"/>
                </a:cxn>
                <a:cxn ang="0">
                  <a:pos x="57" y="11"/>
                </a:cxn>
                <a:cxn ang="0">
                  <a:pos x="57" y="11"/>
                </a:cxn>
                <a:cxn ang="0">
                  <a:pos x="57" y="11"/>
                </a:cxn>
                <a:cxn ang="0">
                  <a:pos x="57" y="11"/>
                </a:cxn>
                <a:cxn ang="0">
                  <a:pos x="62" y="6"/>
                </a:cxn>
                <a:cxn ang="0">
                  <a:pos x="67" y="1"/>
                </a:cxn>
                <a:cxn ang="0">
                  <a:pos x="71" y="0"/>
                </a:cxn>
                <a:cxn ang="0">
                  <a:pos x="79" y="0"/>
                </a:cxn>
                <a:cxn ang="0">
                  <a:pos x="79" y="0"/>
                </a:cxn>
                <a:cxn ang="0">
                  <a:pos x="84" y="0"/>
                </a:cxn>
                <a:cxn ang="0">
                  <a:pos x="89" y="1"/>
                </a:cxn>
                <a:cxn ang="0">
                  <a:pos x="94" y="4"/>
                </a:cxn>
                <a:cxn ang="0">
                  <a:pos x="97" y="7"/>
                </a:cxn>
                <a:cxn ang="0">
                  <a:pos x="100" y="15"/>
                </a:cxn>
                <a:cxn ang="0">
                  <a:pos x="101" y="27"/>
                </a:cxn>
                <a:cxn ang="0">
                  <a:pos x="101" y="65"/>
                </a:cxn>
                <a:cxn ang="0">
                  <a:pos x="81" y="65"/>
                </a:cxn>
                <a:cxn ang="0">
                  <a:pos x="81" y="28"/>
                </a:cxn>
                <a:cxn ang="0">
                  <a:pos x="81" y="28"/>
                </a:cxn>
                <a:cxn ang="0">
                  <a:pos x="81" y="23"/>
                </a:cxn>
                <a:cxn ang="0">
                  <a:pos x="79" y="20"/>
                </a:cxn>
                <a:cxn ang="0">
                  <a:pos x="76" y="17"/>
                </a:cxn>
                <a:cxn ang="0">
                  <a:pos x="71" y="17"/>
                </a:cxn>
                <a:cxn ang="0">
                  <a:pos x="71" y="17"/>
                </a:cxn>
                <a:cxn ang="0">
                  <a:pos x="67" y="17"/>
                </a:cxn>
                <a:cxn ang="0">
                  <a:pos x="63" y="20"/>
                </a:cxn>
                <a:cxn ang="0">
                  <a:pos x="62" y="25"/>
                </a:cxn>
                <a:cxn ang="0">
                  <a:pos x="60" y="31"/>
                </a:cxn>
                <a:cxn ang="0">
                  <a:pos x="60" y="65"/>
                </a:cxn>
                <a:cxn ang="0">
                  <a:pos x="40" y="65"/>
                </a:cxn>
                <a:cxn ang="0">
                  <a:pos x="40" y="31"/>
                </a:cxn>
                <a:cxn ang="0">
                  <a:pos x="40" y="31"/>
                </a:cxn>
                <a:cxn ang="0">
                  <a:pos x="40" y="27"/>
                </a:cxn>
                <a:cxn ang="0">
                  <a:pos x="40" y="22"/>
                </a:cxn>
                <a:cxn ang="0">
                  <a:pos x="36" y="19"/>
                </a:cxn>
                <a:cxn ang="0">
                  <a:pos x="33" y="17"/>
                </a:cxn>
                <a:cxn ang="0">
                  <a:pos x="32" y="17"/>
                </a:cxn>
                <a:cxn ang="0">
                  <a:pos x="32" y="17"/>
                </a:cxn>
                <a:cxn ang="0">
                  <a:pos x="27" y="17"/>
                </a:cxn>
                <a:cxn ang="0">
                  <a:pos x="22" y="20"/>
                </a:cxn>
                <a:cxn ang="0">
                  <a:pos x="21" y="25"/>
                </a:cxn>
                <a:cxn ang="0">
                  <a:pos x="19" y="31"/>
                </a:cxn>
                <a:cxn ang="0">
                  <a:pos x="19" y="65"/>
                </a:cxn>
                <a:cxn ang="0">
                  <a:pos x="0" y="65"/>
                </a:cxn>
                <a:cxn ang="0">
                  <a:pos x="0" y="1"/>
                </a:cxn>
              </a:cxnLst>
              <a:rect l="0" t="0" r="r" b="b"/>
              <a:pathLst>
                <a:path w="101" h="65">
                  <a:moveTo>
                    <a:pt x="0" y="1"/>
                  </a:moveTo>
                  <a:lnTo>
                    <a:pt x="19" y="1"/>
                  </a:lnTo>
                  <a:lnTo>
                    <a:pt x="19" y="9"/>
                  </a:lnTo>
                  <a:lnTo>
                    <a:pt x="19" y="9"/>
                  </a:lnTo>
                  <a:lnTo>
                    <a:pt x="19" y="9"/>
                  </a:lnTo>
                  <a:lnTo>
                    <a:pt x="22" y="6"/>
                  </a:lnTo>
                  <a:lnTo>
                    <a:pt x="27" y="3"/>
                  </a:lnTo>
                  <a:lnTo>
                    <a:pt x="32" y="0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44" y="0"/>
                  </a:lnTo>
                  <a:lnTo>
                    <a:pt x="51" y="3"/>
                  </a:lnTo>
                  <a:lnTo>
                    <a:pt x="55" y="6"/>
                  </a:lnTo>
                  <a:lnTo>
                    <a:pt x="57" y="11"/>
                  </a:lnTo>
                  <a:lnTo>
                    <a:pt x="57" y="11"/>
                  </a:lnTo>
                  <a:lnTo>
                    <a:pt x="57" y="11"/>
                  </a:lnTo>
                  <a:lnTo>
                    <a:pt x="57" y="11"/>
                  </a:lnTo>
                  <a:lnTo>
                    <a:pt x="62" y="6"/>
                  </a:lnTo>
                  <a:lnTo>
                    <a:pt x="67" y="1"/>
                  </a:lnTo>
                  <a:lnTo>
                    <a:pt x="71" y="0"/>
                  </a:lnTo>
                  <a:lnTo>
                    <a:pt x="79" y="0"/>
                  </a:lnTo>
                  <a:lnTo>
                    <a:pt x="79" y="0"/>
                  </a:lnTo>
                  <a:lnTo>
                    <a:pt x="84" y="0"/>
                  </a:lnTo>
                  <a:lnTo>
                    <a:pt x="89" y="1"/>
                  </a:lnTo>
                  <a:lnTo>
                    <a:pt x="94" y="4"/>
                  </a:lnTo>
                  <a:lnTo>
                    <a:pt x="97" y="7"/>
                  </a:lnTo>
                  <a:lnTo>
                    <a:pt x="100" y="15"/>
                  </a:lnTo>
                  <a:lnTo>
                    <a:pt x="101" y="27"/>
                  </a:lnTo>
                  <a:lnTo>
                    <a:pt x="101" y="65"/>
                  </a:lnTo>
                  <a:lnTo>
                    <a:pt x="81" y="65"/>
                  </a:lnTo>
                  <a:lnTo>
                    <a:pt x="81" y="28"/>
                  </a:lnTo>
                  <a:lnTo>
                    <a:pt x="81" y="28"/>
                  </a:lnTo>
                  <a:lnTo>
                    <a:pt x="81" y="23"/>
                  </a:lnTo>
                  <a:lnTo>
                    <a:pt x="79" y="20"/>
                  </a:lnTo>
                  <a:lnTo>
                    <a:pt x="76" y="17"/>
                  </a:lnTo>
                  <a:lnTo>
                    <a:pt x="71" y="17"/>
                  </a:lnTo>
                  <a:lnTo>
                    <a:pt x="71" y="17"/>
                  </a:lnTo>
                  <a:lnTo>
                    <a:pt x="67" y="17"/>
                  </a:lnTo>
                  <a:lnTo>
                    <a:pt x="63" y="20"/>
                  </a:lnTo>
                  <a:lnTo>
                    <a:pt x="62" y="25"/>
                  </a:lnTo>
                  <a:lnTo>
                    <a:pt x="60" y="31"/>
                  </a:lnTo>
                  <a:lnTo>
                    <a:pt x="60" y="65"/>
                  </a:lnTo>
                  <a:lnTo>
                    <a:pt x="40" y="65"/>
                  </a:lnTo>
                  <a:lnTo>
                    <a:pt x="40" y="31"/>
                  </a:lnTo>
                  <a:lnTo>
                    <a:pt x="40" y="31"/>
                  </a:lnTo>
                  <a:lnTo>
                    <a:pt x="40" y="27"/>
                  </a:lnTo>
                  <a:lnTo>
                    <a:pt x="40" y="22"/>
                  </a:lnTo>
                  <a:lnTo>
                    <a:pt x="36" y="19"/>
                  </a:lnTo>
                  <a:lnTo>
                    <a:pt x="33" y="17"/>
                  </a:lnTo>
                  <a:lnTo>
                    <a:pt x="32" y="17"/>
                  </a:lnTo>
                  <a:lnTo>
                    <a:pt x="32" y="17"/>
                  </a:lnTo>
                  <a:lnTo>
                    <a:pt x="27" y="17"/>
                  </a:lnTo>
                  <a:lnTo>
                    <a:pt x="22" y="20"/>
                  </a:lnTo>
                  <a:lnTo>
                    <a:pt x="21" y="25"/>
                  </a:lnTo>
                  <a:lnTo>
                    <a:pt x="19" y="31"/>
                  </a:lnTo>
                  <a:lnTo>
                    <a:pt x="19" y="65"/>
                  </a:lnTo>
                  <a:lnTo>
                    <a:pt x="0" y="6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9ED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84" name="Freeform 308"/>
            <p:cNvSpPr>
              <a:spLocks noChangeAspect="1"/>
            </p:cNvSpPr>
            <p:nvPr userDrawn="1"/>
          </p:nvSpPr>
          <p:spPr bwMode="auto">
            <a:xfrm>
              <a:off x="4997" y="705"/>
              <a:ext cx="30" cy="33"/>
            </a:xfrm>
            <a:custGeom>
              <a:avLst/>
              <a:gdLst/>
              <a:ahLst/>
              <a:cxnLst>
                <a:cxn ang="0">
                  <a:pos x="62" y="64"/>
                </a:cxn>
                <a:cxn ang="0">
                  <a:pos x="43" y="64"/>
                </a:cxn>
                <a:cxn ang="0">
                  <a:pos x="43" y="56"/>
                </a:cxn>
                <a:cxn ang="0">
                  <a:pos x="43" y="56"/>
                </a:cxn>
                <a:cxn ang="0">
                  <a:pos x="43" y="56"/>
                </a:cxn>
                <a:cxn ang="0">
                  <a:pos x="40" y="59"/>
                </a:cxn>
                <a:cxn ang="0">
                  <a:pos x="35" y="62"/>
                </a:cxn>
                <a:cxn ang="0">
                  <a:pos x="30" y="65"/>
                </a:cxn>
                <a:cxn ang="0">
                  <a:pos x="24" y="65"/>
                </a:cxn>
                <a:cxn ang="0">
                  <a:pos x="24" y="65"/>
                </a:cxn>
                <a:cxn ang="0">
                  <a:pos x="17" y="65"/>
                </a:cxn>
                <a:cxn ang="0">
                  <a:pos x="13" y="64"/>
                </a:cxn>
                <a:cxn ang="0">
                  <a:pos x="8" y="62"/>
                </a:cxn>
                <a:cxn ang="0">
                  <a:pos x="5" y="57"/>
                </a:cxn>
                <a:cxn ang="0">
                  <a:pos x="3" y="54"/>
                </a:cxn>
                <a:cxn ang="0">
                  <a:pos x="0" y="49"/>
                </a:cxn>
                <a:cxn ang="0">
                  <a:pos x="0" y="37"/>
                </a:cxn>
                <a:cxn ang="0">
                  <a:pos x="0" y="0"/>
                </a:cxn>
                <a:cxn ang="0">
                  <a:pos x="19" y="0"/>
                </a:cxn>
                <a:cxn ang="0">
                  <a:pos x="19" y="35"/>
                </a:cxn>
                <a:cxn ang="0">
                  <a:pos x="19" y="35"/>
                </a:cxn>
                <a:cxn ang="0">
                  <a:pos x="19" y="40"/>
                </a:cxn>
                <a:cxn ang="0">
                  <a:pos x="21" y="45"/>
                </a:cxn>
                <a:cxn ang="0">
                  <a:pos x="24" y="48"/>
                </a:cxn>
                <a:cxn ang="0">
                  <a:pos x="30" y="49"/>
                </a:cxn>
                <a:cxn ang="0">
                  <a:pos x="30" y="49"/>
                </a:cxn>
                <a:cxn ang="0">
                  <a:pos x="35" y="48"/>
                </a:cxn>
                <a:cxn ang="0">
                  <a:pos x="40" y="45"/>
                </a:cxn>
                <a:cxn ang="0">
                  <a:pos x="41" y="40"/>
                </a:cxn>
                <a:cxn ang="0">
                  <a:pos x="41" y="33"/>
                </a:cxn>
                <a:cxn ang="0">
                  <a:pos x="41" y="0"/>
                </a:cxn>
                <a:cxn ang="0">
                  <a:pos x="62" y="0"/>
                </a:cxn>
                <a:cxn ang="0">
                  <a:pos x="62" y="64"/>
                </a:cxn>
              </a:cxnLst>
              <a:rect l="0" t="0" r="r" b="b"/>
              <a:pathLst>
                <a:path w="62" h="65">
                  <a:moveTo>
                    <a:pt x="62" y="64"/>
                  </a:moveTo>
                  <a:lnTo>
                    <a:pt x="43" y="64"/>
                  </a:lnTo>
                  <a:lnTo>
                    <a:pt x="43" y="56"/>
                  </a:lnTo>
                  <a:lnTo>
                    <a:pt x="43" y="56"/>
                  </a:lnTo>
                  <a:lnTo>
                    <a:pt x="43" y="56"/>
                  </a:lnTo>
                  <a:lnTo>
                    <a:pt x="40" y="59"/>
                  </a:lnTo>
                  <a:lnTo>
                    <a:pt x="35" y="62"/>
                  </a:lnTo>
                  <a:lnTo>
                    <a:pt x="30" y="65"/>
                  </a:lnTo>
                  <a:lnTo>
                    <a:pt x="24" y="65"/>
                  </a:lnTo>
                  <a:lnTo>
                    <a:pt x="24" y="65"/>
                  </a:lnTo>
                  <a:lnTo>
                    <a:pt x="17" y="65"/>
                  </a:lnTo>
                  <a:lnTo>
                    <a:pt x="13" y="64"/>
                  </a:lnTo>
                  <a:lnTo>
                    <a:pt x="8" y="62"/>
                  </a:lnTo>
                  <a:lnTo>
                    <a:pt x="5" y="57"/>
                  </a:lnTo>
                  <a:lnTo>
                    <a:pt x="3" y="54"/>
                  </a:lnTo>
                  <a:lnTo>
                    <a:pt x="0" y="49"/>
                  </a:lnTo>
                  <a:lnTo>
                    <a:pt x="0" y="37"/>
                  </a:lnTo>
                  <a:lnTo>
                    <a:pt x="0" y="0"/>
                  </a:lnTo>
                  <a:lnTo>
                    <a:pt x="19" y="0"/>
                  </a:lnTo>
                  <a:lnTo>
                    <a:pt x="19" y="35"/>
                  </a:lnTo>
                  <a:lnTo>
                    <a:pt x="19" y="35"/>
                  </a:lnTo>
                  <a:lnTo>
                    <a:pt x="19" y="40"/>
                  </a:lnTo>
                  <a:lnTo>
                    <a:pt x="21" y="45"/>
                  </a:lnTo>
                  <a:lnTo>
                    <a:pt x="24" y="48"/>
                  </a:lnTo>
                  <a:lnTo>
                    <a:pt x="30" y="49"/>
                  </a:lnTo>
                  <a:lnTo>
                    <a:pt x="30" y="49"/>
                  </a:lnTo>
                  <a:lnTo>
                    <a:pt x="35" y="48"/>
                  </a:lnTo>
                  <a:lnTo>
                    <a:pt x="40" y="45"/>
                  </a:lnTo>
                  <a:lnTo>
                    <a:pt x="41" y="40"/>
                  </a:lnTo>
                  <a:lnTo>
                    <a:pt x="41" y="33"/>
                  </a:lnTo>
                  <a:lnTo>
                    <a:pt x="41" y="0"/>
                  </a:lnTo>
                  <a:lnTo>
                    <a:pt x="62" y="0"/>
                  </a:lnTo>
                  <a:lnTo>
                    <a:pt x="62" y="64"/>
                  </a:lnTo>
                  <a:close/>
                </a:path>
              </a:pathLst>
            </a:custGeom>
            <a:solidFill>
              <a:srgbClr val="009ED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85" name="Freeform 309"/>
            <p:cNvSpPr>
              <a:spLocks noChangeAspect="1"/>
            </p:cNvSpPr>
            <p:nvPr userDrawn="1"/>
          </p:nvSpPr>
          <p:spPr bwMode="auto">
            <a:xfrm>
              <a:off x="5372" y="705"/>
              <a:ext cx="31" cy="33"/>
            </a:xfrm>
            <a:custGeom>
              <a:avLst/>
              <a:gdLst/>
              <a:ahLst/>
              <a:cxnLst>
                <a:cxn ang="0">
                  <a:pos x="62" y="64"/>
                </a:cxn>
                <a:cxn ang="0">
                  <a:pos x="43" y="64"/>
                </a:cxn>
                <a:cxn ang="0">
                  <a:pos x="43" y="56"/>
                </a:cxn>
                <a:cxn ang="0">
                  <a:pos x="43" y="56"/>
                </a:cxn>
                <a:cxn ang="0">
                  <a:pos x="43" y="56"/>
                </a:cxn>
                <a:cxn ang="0">
                  <a:pos x="40" y="59"/>
                </a:cxn>
                <a:cxn ang="0">
                  <a:pos x="35" y="62"/>
                </a:cxn>
                <a:cxn ang="0">
                  <a:pos x="30" y="65"/>
                </a:cxn>
                <a:cxn ang="0">
                  <a:pos x="24" y="65"/>
                </a:cxn>
                <a:cxn ang="0">
                  <a:pos x="24" y="65"/>
                </a:cxn>
                <a:cxn ang="0">
                  <a:pos x="18" y="65"/>
                </a:cxn>
                <a:cxn ang="0">
                  <a:pos x="13" y="64"/>
                </a:cxn>
                <a:cxn ang="0">
                  <a:pos x="10" y="62"/>
                </a:cxn>
                <a:cxn ang="0">
                  <a:pos x="7" y="57"/>
                </a:cxn>
                <a:cxn ang="0">
                  <a:pos x="3" y="54"/>
                </a:cxn>
                <a:cxn ang="0">
                  <a:pos x="2" y="49"/>
                </a:cxn>
                <a:cxn ang="0">
                  <a:pos x="0" y="37"/>
                </a:cxn>
                <a:cxn ang="0">
                  <a:pos x="0" y="0"/>
                </a:cxn>
                <a:cxn ang="0">
                  <a:pos x="19" y="0"/>
                </a:cxn>
                <a:cxn ang="0">
                  <a:pos x="19" y="35"/>
                </a:cxn>
                <a:cxn ang="0">
                  <a:pos x="19" y="35"/>
                </a:cxn>
                <a:cxn ang="0">
                  <a:pos x="21" y="40"/>
                </a:cxn>
                <a:cxn ang="0">
                  <a:pos x="22" y="45"/>
                </a:cxn>
                <a:cxn ang="0">
                  <a:pos x="26" y="48"/>
                </a:cxn>
                <a:cxn ang="0">
                  <a:pos x="30" y="49"/>
                </a:cxn>
                <a:cxn ang="0">
                  <a:pos x="30" y="49"/>
                </a:cxn>
                <a:cxn ang="0">
                  <a:pos x="37" y="48"/>
                </a:cxn>
                <a:cxn ang="0">
                  <a:pos x="40" y="45"/>
                </a:cxn>
                <a:cxn ang="0">
                  <a:pos x="41" y="40"/>
                </a:cxn>
                <a:cxn ang="0">
                  <a:pos x="43" y="33"/>
                </a:cxn>
                <a:cxn ang="0">
                  <a:pos x="43" y="0"/>
                </a:cxn>
                <a:cxn ang="0">
                  <a:pos x="62" y="0"/>
                </a:cxn>
                <a:cxn ang="0">
                  <a:pos x="62" y="64"/>
                </a:cxn>
              </a:cxnLst>
              <a:rect l="0" t="0" r="r" b="b"/>
              <a:pathLst>
                <a:path w="62" h="65">
                  <a:moveTo>
                    <a:pt x="62" y="64"/>
                  </a:moveTo>
                  <a:lnTo>
                    <a:pt x="43" y="64"/>
                  </a:lnTo>
                  <a:lnTo>
                    <a:pt x="43" y="56"/>
                  </a:lnTo>
                  <a:lnTo>
                    <a:pt x="43" y="56"/>
                  </a:lnTo>
                  <a:lnTo>
                    <a:pt x="43" y="56"/>
                  </a:lnTo>
                  <a:lnTo>
                    <a:pt x="40" y="59"/>
                  </a:lnTo>
                  <a:lnTo>
                    <a:pt x="35" y="62"/>
                  </a:lnTo>
                  <a:lnTo>
                    <a:pt x="30" y="65"/>
                  </a:lnTo>
                  <a:lnTo>
                    <a:pt x="24" y="65"/>
                  </a:lnTo>
                  <a:lnTo>
                    <a:pt x="24" y="65"/>
                  </a:lnTo>
                  <a:lnTo>
                    <a:pt x="18" y="65"/>
                  </a:lnTo>
                  <a:lnTo>
                    <a:pt x="13" y="64"/>
                  </a:lnTo>
                  <a:lnTo>
                    <a:pt x="10" y="62"/>
                  </a:lnTo>
                  <a:lnTo>
                    <a:pt x="7" y="57"/>
                  </a:lnTo>
                  <a:lnTo>
                    <a:pt x="3" y="54"/>
                  </a:lnTo>
                  <a:lnTo>
                    <a:pt x="2" y="49"/>
                  </a:lnTo>
                  <a:lnTo>
                    <a:pt x="0" y="37"/>
                  </a:lnTo>
                  <a:lnTo>
                    <a:pt x="0" y="0"/>
                  </a:lnTo>
                  <a:lnTo>
                    <a:pt x="19" y="0"/>
                  </a:lnTo>
                  <a:lnTo>
                    <a:pt x="19" y="35"/>
                  </a:lnTo>
                  <a:lnTo>
                    <a:pt x="19" y="35"/>
                  </a:lnTo>
                  <a:lnTo>
                    <a:pt x="21" y="40"/>
                  </a:lnTo>
                  <a:lnTo>
                    <a:pt x="22" y="45"/>
                  </a:lnTo>
                  <a:lnTo>
                    <a:pt x="26" y="48"/>
                  </a:lnTo>
                  <a:lnTo>
                    <a:pt x="30" y="49"/>
                  </a:lnTo>
                  <a:lnTo>
                    <a:pt x="30" y="49"/>
                  </a:lnTo>
                  <a:lnTo>
                    <a:pt x="37" y="48"/>
                  </a:lnTo>
                  <a:lnTo>
                    <a:pt x="40" y="45"/>
                  </a:lnTo>
                  <a:lnTo>
                    <a:pt x="41" y="40"/>
                  </a:lnTo>
                  <a:lnTo>
                    <a:pt x="43" y="33"/>
                  </a:lnTo>
                  <a:lnTo>
                    <a:pt x="43" y="0"/>
                  </a:lnTo>
                  <a:lnTo>
                    <a:pt x="62" y="0"/>
                  </a:lnTo>
                  <a:lnTo>
                    <a:pt x="62" y="64"/>
                  </a:lnTo>
                  <a:close/>
                </a:path>
              </a:pathLst>
            </a:custGeom>
            <a:solidFill>
              <a:srgbClr val="009ED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86" name="Freeform 310"/>
            <p:cNvSpPr>
              <a:spLocks noChangeAspect="1"/>
            </p:cNvSpPr>
            <p:nvPr userDrawn="1"/>
          </p:nvSpPr>
          <p:spPr bwMode="auto">
            <a:xfrm>
              <a:off x="5291" y="705"/>
              <a:ext cx="30" cy="33"/>
            </a:xfrm>
            <a:custGeom>
              <a:avLst/>
              <a:gdLst/>
              <a:ahLst/>
              <a:cxnLst>
                <a:cxn ang="0">
                  <a:pos x="62" y="64"/>
                </a:cxn>
                <a:cxn ang="0">
                  <a:pos x="43" y="64"/>
                </a:cxn>
                <a:cxn ang="0">
                  <a:pos x="43" y="56"/>
                </a:cxn>
                <a:cxn ang="0">
                  <a:pos x="43" y="56"/>
                </a:cxn>
                <a:cxn ang="0">
                  <a:pos x="43" y="56"/>
                </a:cxn>
                <a:cxn ang="0">
                  <a:pos x="40" y="59"/>
                </a:cxn>
                <a:cxn ang="0">
                  <a:pos x="36" y="62"/>
                </a:cxn>
                <a:cxn ang="0">
                  <a:pos x="30" y="65"/>
                </a:cxn>
                <a:cxn ang="0">
                  <a:pos x="24" y="65"/>
                </a:cxn>
                <a:cxn ang="0">
                  <a:pos x="24" y="65"/>
                </a:cxn>
                <a:cxn ang="0">
                  <a:pos x="19" y="65"/>
                </a:cxn>
                <a:cxn ang="0">
                  <a:pos x="14" y="64"/>
                </a:cxn>
                <a:cxn ang="0">
                  <a:pos x="9" y="62"/>
                </a:cxn>
                <a:cxn ang="0">
                  <a:pos x="6" y="57"/>
                </a:cxn>
                <a:cxn ang="0">
                  <a:pos x="3" y="54"/>
                </a:cxn>
                <a:cxn ang="0">
                  <a:pos x="1" y="49"/>
                </a:cxn>
                <a:cxn ang="0">
                  <a:pos x="0" y="37"/>
                </a:cxn>
                <a:cxn ang="0">
                  <a:pos x="0" y="0"/>
                </a:cxn>
                <a:cxn ang="0">
                  <a:pos x="20" y="0"/>
                </a:cxn>
                <a:cxn ang="0">
                  <a:pos x="20" y="35"/>
                </a:cxn>
                <a:cxn ang="0">
                  <a:pos x="20" y="35"/>
                </a:cxn>
                <a:cxn ang="0">
                  <a:pos x="20" y="40"/>
                </a:cxn>
                <a:cxn ang="0">
                  <a:pos x="22" y="45"/>
                </a:cxn>
                <a:cxn ang="0">
                  <a:pos x="25" y="48"/>
                </a:cxn>
                <a:cxn ang="0">
                  <a:pos x="30" y="49"/>
                </a:cxn>
                <a:cxn ang="0">
                  <a:pos x="30" y="49"/>
                </a:cxn>
                <a:cxn ang="0">
                  <a:pos x="36" y="48"/>
                </a:cxn>
                <a:cxn ang="0">
                  <a:pos x="40" y="45"/>
                </a:cxn>
                <a:cxn ang="0">
                  <a:pos x="41" y="40"/>
                </a:cxn>
                <a:cxn ang="0">
                  <a:pos x="43" y="33"/>
                </a:cxn>
                <a:cxn ang="0">
                  <a:pos x="43" y="0"/>
                </a:cxn>
                <a:cxn ang="0">
                  <a:pos x="62" y="0"/>
                </a:cxn>
                <a:cxn ang="0">
                  <a:pos x="62" y="64"/>
                </a:cxn>
              </a:cxnLst>
              <a:rect l="0" t="0" r="r" b="b"/>
              <a:pathLst>
                <a:path w="62" h="65">
                  <a:moveTo>
                    <a:pt x="62" y="64"/>
                  </a:moveTo>
                  <a:lnTo>
                    <a:pt x="43" y="64"/>
                  </a:lnTo>
                  <a:lnTo>
                    <a:pt x="43" y="56"/>
                  </a:lnTo>
                  <a:lnTo>
                    <a:pt x="43" y="56"/>
                  </a:lnTo>
                  <a:lnTo>
                    <a:pt x="43" y="56"/>
                  </a:lnTo>
                  <a:lnTo>
                    <a:pt x="40" y="59"/>
                  </a:lnTo>
                  <a:lnTo>
                    <a:pt x="36" y="62"/>
                  </a:lnTo>
                  <a:lnTo>
                    <a:pt x="30" y="65"/>
                  </a:lnTo>
                  <a:lnTo>
                    <a:pt x="24" y="65"/>
                  </a:lnTo>
                  <a:lnTo>
                    <a:pt x="24" y="65"/>
                  </a:lnTo>
                  <a:lnTo>
                    <a:pt x="19" y="65"/>
                  </a:lnTo>
                  <a:lnTo>
                    <a:pt x="14" y="64"/>
                  </a:lnTo>
                  <a:lnTo>
                    <a:pt x="9" y="62"/>
                  </a:lnTo>
                  <a:lnTo>
                    <a:pt x="6" y="57"/>
                  </a:lnTo>
                  <a:lnTo>
                    <a:pt x="3" y="54"/>
                  </a:lnTo>
                  <a:lnTo>
                    <a:pt x="1" y="49"/>
                  </a:lnTo>
                  <a:lnTo>
                    <a:pt x="0" y="37"/>
                  </a:lnTo>
                  <a:lnTo>
                    <a:pt x="0" y="0"/>
                  </a:lnTo>
                  <a:lnTo>
                    <a:pt x="20" y="0"/>
                  </a:lnTo>
                  <a:lnTo>
                    <a:pt x="20" y="35"/>
                  </a:lnTo>
                  <a:lnTo>
                    <a:pt x="20" y="35"/>
                  </a:lnTo>
                  <a:lnTo>
                    <a:pt x="20" y="40"/>
                  </a:lnTo>
                  <a:lnTo>
                    <a:pt x="22" y="45"/>
                  </a:lnTo>
                  <a:lnTo>
                    <a:pt x="25" y="48"/>
                  </a:lnTo>
                  <a:lnTo>
                    <a:pt x="30" y="49"/>
                  </a:lnTo>
                  <a:lnTo>
                    <a:pt x="30" y="49"/>
                  </a:lnTo>
                  <a:lnTo>
                    <a:pt x="36" y="48"/>
                  </a:lnTo>
                  <a:lnTo>
                    <a:pt x="40" y="45"/>
                  </a:lnTo>
                  <a:lnTo>
                    <a:pt x="41" y="40"/>
                  </a:lnTo>
                  <a:lnTo>
                    <a:pt x="43" y="33"/>
                  </a:lnTo>
                  <a:lnTo>
                    <a:pt x="43" y="0"/>
                  </a:lnTo>
                  <a:lnTo>
                    <a:pt x="62" y="0"/>
                  </a:lnTo>
                  <a:lnTo>
                    <a:pt x="62" y="64"/>
                  </a:lnTo>
                  <a:close/>
                </a:path>
              </a:pathLst>
            </a:custGeom>
            <a:solidFill>
              <a:srgbClr val="009ED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87" name="Freeform 311"/>
            <p:cNvSpPr>
              <a:spLocks noChangeAspect="1"/>
            </p:cNvSpPr>
            <p:nvPr userDrawn="1"/>
          </p:nvSpPr>
          <p:spPr bwMode="auto">
            <a:xfrm>
              <a:off x="5146" y="688"/>
              <a:ext cx="30" cy="49"/>
            </a:xfrm>
            <a:custGeom>
              <a:avLst/>
              <a:gdLst/>
              <a:ahLst/>
              <a:cxnLst>
                <a:cxn ang="0">
                  <a:pos x="21" y="0"/>
                </a:cxn>
                <a:cxn ang="0">
                  <a:pos x="21" y="44"/>
                </a:cxn>
                <a:cxn ang="0">
                  <a:pos x="21" y="44"/>
                </a:cxn>
                <a:cxn ang="0">
                  <a:pos x="21" y="44"/>
                </a:cxn>
                <a:cxn ang="0">
                  <a:pos x="24" y="41"/>
                </a:cxn>
                <a:cxn ang="0">
                  <a:pos x="29" y="36"/>
                </a:cxn>
                <a:cxn ang="0">
                  <a:pos x="33" y="35"/>
                </a:cxn>
                <a:cxn ang="0">
                  <a:pos x="40" y="35"/>
                </a:cxn>
                <a:cxn ang="0">
                  <a:pos x="40" y="35"/>
                </a:cxn>
                <a:cxn ang="0">
                  <a:pos x="46" y="35"/>
                </a:cxn>
                <a:cxn ang="0">
                  <a:pos x="51" y="36"/>
                </a:cxn>
                <a:cxn ang="0">
                  <a:pos x="54" y="39"/>
                </a:cxn>
                <a:cxn ang="0">
                  <a:pos x="57" y="42"/>
                </a:cxn>
                <a:cxn ang="0">
                  <a:pos x="60" y="47"/>
                </a:cxn>
                <a:cxn ang="0">
                  <a:pos x="62" y="52"/>
                </a:cxn>
                <a:cxn ang="0">
                  <a:pos x="62" y="65"/>
                </a:cxn>
                <a:cxn ang="0">
                  <a:pos x="62" y="100"/>
                </a:cxn>
                <a:cxn ang="0">
                  <a:pos x="41" y="100"/>
                </a:cxn>
                <a:cxn ang="0">
                  <a:pos x="41" y="68"/>
                </a:cxn>
                <a:cxn ang="0">
                  <a:pos x="41" y="68"/>
                </a:cxn>
                <a:cxn ang="0">
                  <a:pos x="41" y="63"/>
                </a:cxn>
                <a:cxn ang="0">
                  <a:pos x="41" y="57"/>
                </a:cxn>
                <a:cxn ang="0">
                  <a:pos x="38" y="54"/>
                </a:cxn>
                <a:cxn ang="0">
                  <a:pos x="35" y="52"/>
                </a:cxn>
                <a:cxn ang="0">
                  <a:pos x="32" y="52"/>
                </a:cxn>
                <a:cxn ang="0">
                  <a:pos x="32" y="52"/>
                </a:cxn>
                <a:cxn ang="0">
                  <a:pos x="27" y="52"/>
                </a:cxn>
                <a:cxn ang="0">
                  <a:pos x="22" y="55"/>
                </a:cxn>
                <a:cxn ang="0">
                  <a:pos x="21" y="62"/>
                </a:cxn>
                <a:cxn ang="0">
                  <a:pos x="21" y="68"/>
                </a:cxn>
                <a:cxn ang="0">
                  <a:pos x="21" y="100"/>
                </a:cxn>
                <a:cxn ang="0">
                  <a:pos x="0" y="100"/>
                </a:cxn>
                <a:cxn ang="0">
                  <a:pos x="0" y="0"/>
                </a:cxn>
                <a:cxn ang="0">
                  <a:pos x="21" y="0"/>
                </a:cxn>
              </a:cxnLst>
              <a:rect l="0" t="0" r="r" b="b"/>
              <a:pathLst>
                <a:path w="62" h="100">
                  <a:moveTo>
                    <a:pt x="21" y="0"/>
                  </a:moveTo>
                  <a:lnTo>
                    <a:pt x="21" y="44"/>
                  </a:lnTo>
                  <a:lnTo>
                    <a:pt x="21" y="44"/>
                  </a:lnTo>
                  <a:lnTo>
                    <a:pt x="21" y="44"/>
                  </a:lnTo>
                  <a:lnTo>
                    <a:pt x="24" y="41"/>
                  </a:lnTo>
                  <a:lnTo>
                    <a:pt x="29" y="36"/>
                  </a:lnTo>
                  <a:lnTo>
                    <a:pt x="33" y="35"/>
                  </a:lnTo>
                  <a:lnTo>
                    <a:pt x="40" y="35"/>
                  </a:lnTo>
                  <a:lnTo>
                    <a:pt x="40" y="35"/>
                  </a:lnTo>
                  <a:lnTo>
                    <a:pt x="46" y="35"/>
                  </a:lnTo>
                  <a:lnTo>
                    <a:pt x="51" y="36"/>
                  </a:lnTo>
                  <a:lnTo>
                    <a:pt x="54" y="39"/>
                  </a:lnTo>
                  <a:lnTo>
                    <a:pt x="57" y="42"/>
                  </a:lnTo>
                  <a:lnTo>
                    <a:pt x="60" y="47"/>
                  </a:lnTo>
                  <a:lnTo>
                    <a:pt x="62" y="52"/>
                  </a:lnTo>
                  <a:lnTo>
                    <a:pt x="62" y="65"/>
                  </a:lnTo>
                  <a:lnTo>
                    <a:pt x="62" y="100"/>
                  </a:lnTo>
                  <a:lnTo>
                    <a:pt x="41" y="100"/>
                  </a:lnTo>
                  <a:lnTo>
                    <a:pt x="41" y="68"/>
                  </a:lnTo>
                  <a:lnTo>
                    <a:pt x="41" y="68"/>
                  </a:lnTo>
                  <a:lnTo>
                    <a:pt x="41" y="63"/>
                  </a:lnTo>
                  <a:lnTo>
                    <a:pt x="41" y="57"/>
                  </a:lnTo>
                  <a:lnTo>
                    <a:pt x="38" y="54"/>
                  </a:lnTo>
                  <a:lnTo>
                    <a:pt x="35" y="52"/>
                  </a:lnTo>
                  <a:lnTo>
                    <a:pt x="32" y="52"/>
                  </a:lnTo>
                  <a:lnTo>
                    <a:pt x="32" y="52"/>
                  </a:lnTo>
                  <a:lnTo>
                    <a:pt x="27" y="52"/>
                  </a:lnTo>
                  <a:lnTo>
                    <a:pt x="22" y="55"/>
                  </a:lnTo>
                  <a:lnTo>
                    <a:pt x="21" y="62"/>
                  </a:lnTo>
                  <a:lnTo>
                    <a:pt x="21" y="68"/>
                  </a:lnTo>
                  <a:lnTo>
                    <a:pt x="21" y="100"/>
                  </a:lnTo>
                  <a:lnTo>
                    <a:pt x="0" y="100"/>
                  </a:lnTo>
                  <a:lnTo>
                    <a:pt x="0" y="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9ED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88" name="Freeform 312"/>
            <p:cNvSpPr>
              <a:spLocks noChangeAspect="1"/>
            </p:cNvSpPr>
            <p:nvPr userDrawn="1"/>
          </p:nvSpPr>
          <p:spPr bwMode="auto">
            <a:xfrm>
              <a:off x="5111" y="696"/>
              <a:ext cx="25" cy="41"/>
            </a:xfrm>
            <a:custGeom>
              <a:avLst/>
              <a:gdLst/>
              <a:ahLst/>
              <a:cxnLst>
                <a:cxn ang="0">
                  <a:pos x="32" y="35"/>
                </a:cxn>
                <a:cxn ang="0">
                  <a:pos x="49" y="35"/>
                </a:cxn>
                <a:cxn ang="0">
                  <a:pos x="49" y="19"/>
                </a:cxn>
                <a:cxn ang="0">
                  <a:pos x="32" y="19"/>
                </a:cxn>
                <a:cxn ang="0">
                  <a:pos x="32" y="0"/>
                </a:cxn>
                <a:cxn ang="0">
                  <a:pos x="13" y="0"/>
                </a:cxn>
                <a:cxn ang="0">
                  <a:pos x="13" y="19"/>
                </a:cxn>
                <a:cxn ang="0">
                  <a:pos x="0" y="19"/>
                </a:cxn>
                <a:cxn ang="0">
                  <a:pos x="0" y="35"/>
                </a:cxn>
                <a:cxn ang="0">
                  <a:pos x="13" y="35"/>
                </a:cxn>
                <a:cxn ang="0">
                  <a:pos x="13" y="83"/>
                </a:cxn>
                <a:cxn ang="0">
                  <a:pos x="32" y="83"/>
                </a:cxn>
                <a:cxn ang="0">
                  <a:pos x="32" y="35"/>
                </a:cxn>
              </a:cxnLst>
              <a:rect l="0" t="0" r="r" b="b"/>
              <a:pathLst>
                <a:path w="49" h="83">
                  <a:moveTo>
                    <a:pt x="32" y="35"/>
                  </a:moveTo>
                  <a:lnTo>
                    <a:pt x="49" y="35"/>
                  </a:lnTo>
                  <a:lnTo>
                    <a:pt x="49" y="19"/>
                  </a:lnTo>
                  <a:lnTo>
                    <a:pt x="32" y="19"/>
                  </a:lnTo>
                  <a:lnTo>
                    <a:pt x="32" y="0"/>
                  </a:lnTo>
                  <a:lnTo>
                    <a:pt x="13" y="0"/>
                  </a:lnTo>
                  <a:lnTo>
                    <a:pt x="13" y="19"/>
                  </a:lnTo>
                  <a:lnTo>
                    <a:pt x="0" y="19"/>
                  </a:lnTo>
                  <a:lnTo>
                    <a:pt x="0" y="35"/>
                  </a:lnTo>
                  <a:lnTo>
                    <a:pt x="13" y="35"/>
                  </a:lnTo>
                  <a:lnTo>
                    <a:pt x="13" y="83"/>
                  </a:lnTo>
                  <a:lnTo>
                    <a:pt x="32" y="83"/>
                  </a:lnTo>
                  <a:lnTo>
                    <a:pt x="32" y="35"/>
                  </a:lnTo>
                  <a:close/>
                </a:path>
              </a:pathLst>
            </a:custGeom>
            <a:solidFill>
              <a:srgbClr val="009ED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89" name="Freeform 313"/>
            <p:cNvSpPr>
              <a:spLocks noChangeAspect="1"/>
            </p:cNvSpPr>
            <p:nvPr userDrawn="1"/>
          </p:nvSpPr>
          <p:spPr bwMode="auto">
            <a:xfrm>
              <a:off x="5337" y="696"/>
              <a:ext cx="23" cy="41"/>
            </a:xfrm>
            <a:custGeom>
              <a:avLst/>
              <a:gdLst/>
              <a:ahLst/>
              <a:cxnLst>
                <a:cxn ang="0">
                  <a:pos x="32" y="35"/>
                </a:cxn>
                <a:cxn ang="0">
                  <a:pos x="49" y="35"/>
                </a:cxn>
                <a:cxn ang="0">
                  <a:pos x="49" y="19"/>
                </a:cxn>
                <a:cxn ang="0">
                  <a:pos x="32" y="19"/>
                </a:cxn>
                <a:cxn ang="0">
                  <a:pos x="32" y="0"/>
                </a:cxn>
                <a:cxn ang="0">
                  <a:pos x="13" y="0"/>
                </a:cxn>
                <a:cxn ang="0">
                  <a:pos x="13" y="19"/>
                </a:cxn>
                <a:cxn ang="0">
                  <a:pos x="0" y="19"/>
                </a:cxn>
                <a:cxn ang="0">
                  <a:pos x="0" y="35"/>
                </a:cxn>
                <a:cxn ang="0">
                  <a:pos x="13" y="35"/>
                </a:cxn>
                <a:cxn ang="0">
                  <a:pos x="13" y="83"/>
                </a:cxn>
                <a:cxn ang="0">
                  <a:pos x="32" y="83"/>
                </a:cxn>
                <a:cxn ang="0">
                  <a:pos x="32" y="35"/>
                </a:cxn>
              </a:cxnLst>
              <a:rect l="0" t="0" r="r" b="b"/>
              <a:pathLst>
                <a:path w="49" h="83">
                  <a:moveTo>
                    <a:pt x="32" y="35"/>
                  </a:moveTo>
                  <a:lnTo>
                    <a:pt x="49" y="35"/>
                  </a:lnTo>
                  <a:lnTo>
                    <a:pt x="49" y="19"/>
                  </a:lnTo>
                  <a:lnTo>
                    <a:pt x="32" y="19"/>
                  </a:lnTo>
                  <a:lnTo>
                    <a:pt x="32" y="0"/>
                  </a:lnTo>
                  <a:lnTo>
                    <a:pt x="13" y="0"/>
                  </a:lnTo>
                  <a:lnTo>
                    <a:pt x="13" y="19"/>
                  </a:lnTo>
                  <a:lnTo>
                    <a:pt x="0" y="19"/>
                  </a:lnTo>
                  <a:lnTo>
                    <a:pt x="0" y="35"/>
                  </a:lnTo>
                  <a:lnTo>
                    <a:pt x="13" y="35"/>
                  </a:lnTo>
                  <a:lnTo>
                    <a:pt x="13" y="83"/>
                  </a:lnTo>
                  <a:lnTo>
                    <a:pt x="32" y="83"/>
                  </a:lnTo>
                  <a:lnTo>
                    <a:pt x="32" y="35"/>
                  </a:lnTo>
                  <a:close/>
                </a:path>
              </a:pathLst>
            </a:custGeom>
            <a:solidFill>
              <a:srgbClr val="009ED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90" name="Freeform 314"/>
            <p:cNvSpPr>
              <a:spLocks noChangeAspect="1"/>
            </p:cNvSpPr>
            <p:nvPr userDrawn="1"/>
          </p:nvSpPr>
          <p:spPr bwMode="auto">
            <a:xfrm>
              <a:off x="5256" y="688"/>
              <a:ext cx="25" cy="49"/>
            </a:xfrm>
            <a:custGeom>
              <a:avLst/>
              <a:gdLst/>
              <a:ahLst/>
              <a:cxnLst>
                <a:cxn ang="0">
                  <a:pos x="13" y="54"/>
                </a:cxn>
                <a:cxn ang="0">
                  <a:pos x="0" y="54"/>
                </a:cxn>
                <a:cxn ang="0">
                  <a:pos x="0" y="38"/>
                </a:cxn>
                <a:cxn ang="0">
                  <a:pos x="13" y="38"/>
                </a:cxn>
                <a:cxn ang="0">
                  <a:pos x="13" y="25"/>
                </a:cxn>
                <a:cxn ang="0">
                  <a:pos x="13" y="25"/>
                </a:cxn>
                <a:cxn ang="0">
                  <a:pos x="13" y="21"/>
                </a:cxn>
                <a:cxn ang="0">
                  <a:pos x="15" y="14"/>
                </a:cxn>
                <a:cxn ang="0">
                  <a:pos x="18" y="10"/>
                </a:cxn>
                <a:cxn ang="0">
                  <a:pos x="21" y="6"/>
                </a:cxn>
                <a:cxn ang="0">
                  <a:pos x="24" y="3"/>
                </a:cxn>
                <a:cxn ang="0">
                  <a:pos x="29" y="2"/>
                </a:cxn>
                <a:cxn ang="0">
                  <a:pos x="40" y="0"/>
                </a:cxn>
                <a:cxn ang="0">
                  <a:pos x="40" y="0"/>
                </a:cxn>
                <a:cxn ang="0">
                  <a:pos x="50" y="2"/>
                </a:cxn>
                <a:cxn ang="0">
                  <a:pos x="50" y="17"/>
                </a:cxn>
                <a:cxn ang="0">
                  <a:pos x="50" y="17"/>
                </a:cxn>
                <a:cxn ang="0">
                  <a:pos x="43" y="16"/>
                </a:cxn>
                <a:cxn ang="0">
                  <a:pos x="43" y="16"/>
                </a:cxn>
                <a:cxn ang="0">
                  <a:pos x="40" y="17"/>
                </a:cxn>
                <a:cxn ang="0">
                  <a:pos x="37" y="19"/>
                </a:cxn>
                <a:cxn ang="0">
                  <a:pos x="34" y="22"/>
                </a:cxn>
                <a:cxn ang="0">
                  <a:pos x="34" y="27"/>
                </a:cxn>
                <a:cxn ang="0">
                  <a:pos x="34" y="38"/>
                </a:cxn>
                <a:cxn ang="0">
                  <a:pos x="48" y="38"/>
                </a:cxn>
                <a:cxn ang="0">
                  <a:pos x="48" y="54"/>
                </a:cxn>
                <a:cxn ang="0">
                  <a:pos x="34" y="54"/>
                </a:cxn>
                <a:cxn ang="0">
                  <a:pos x="34" y="102"/>
                </a:cxn>
                <a:cxn ang="0">
                  <a:pos x="13" y="102"/>
                </a:cxn>
                <a:cxn ang="0">
                  <a:pos x="13" y="54"/>
                </a:cxn>
              </a:cxnLst>
              <a:rect l="0" t="0" r="r" b="b"/>
              <a:pathLst>
                <a:path w="50" h="102">
                  <a:moveTo>
                    <a:pt x="13" y="54"/>
                  </a:moveTo>
                  <a:lnTo>
                    <a:pt x="0" y="54"/>
                  </a:lnTo>
                  <a:lnTo>
                    <a:pt x="0" y="38"/>
                  </a:lnTo>
                  <a:lnTo>
                    <a:pt x="13" y="38"/>
                  </a:lnTo>
                  <a:lnTo>
                    <a:pt x="13" y="25"/>
                  </a:lnTo>
                  <a:lnTo>
                    <a:pt x="13" y="25"/>
                  </a:lnTo>
                  <a:lnTo>
                    <a:pt x="13" y="21"/>
                  </a:lnTo>
                  <a:lnTo>
                    <a:pt x="15" y="14"/>
                  </a:lnTo>
                  <a:lnTo>
                    <a:pt x="18" y="10"/>
                  </a:lnTo>
                  <a:lnTo>
                    <a:pt x="21" y="6"/>
                  </a:lnTo>
                  <a:lnTo>
                    <a:pt x="24" y="3"/>
                  </a:lnTo>
                  <a:lnTo>
                    <a:pt x="29" y="2"/>
                  </a:lnTo>
                  <a:lnTo>
                    <a:pt x="40" y="0"/>
                  </a:lnTo>
                  <a:lnTo>
                    <a:pt x="40" y="0"/>
                  </a:lnTo>
                  <a:lnTo>
                    <a:pt x="50" y="2"/>
                  </a:lnTo>
                  <a:lnTo>
                    <a:pt x="50" y="17"/>
                  </a:lnTo>
                  <a:lnTo>
                    <a:pt x="50" y="17"/>
                  </a:lnTo>
                  <a:lnTo>
                    <a:pt x="43" y="16"/>
                  </a:lnTo>
                  <a:lnTo>
                    <a:pt x="43" y="16"/>
                  </a:lnTo>
                  <a:lnTo>
                    <a:pt x="40" y="17"/>
                  </a:lnTo>
                  <a:lnTo>
                    <a:pt x="37" y="19"/>
                  </a:lnTo>
                  <a:lnTo>
                    <a:pt x="34" y="22"/>
                  </a:lnTo>
                  <a:lnTo>
                    <a:pt x="34" y="27"/>
                  </a:lnTo>
                  <a:lnTo>
                    <a:pt x="34" y="38"/>
                  </a:lnTo>
                  <a:lnTo>
                    <a:pt x="48" y="38"/>
                  </a:lnTo>
                  <a:lnTo>
                    <a:pt x="48" y="54"/>
                  </a:lnTo>
                  <a:lnTo>
                    <a:pt x="34" y="54"/>
                  </a:lnTo>
                  <a:lnTo>
                    <a:pt x="34" y="102"/>
                  </a:lnTo>
                  <a:lnTo>
                    <a:pt x="13" y="102"/>
                  </a:lnTo>
                  <a:lnTo>
                    <a:pt x="13" y="54"/>
                  </a:lnTo>
                  <a:close/>
                </a:path>
              </a:pathLst>
            </a:custGeom>
            <a:solidFill>
              <a:srgbClr val="009ED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91" name="Freeform 315"/>
            <p:cNvSpPr>
              <a:spLocks noChangeAspect="1" noEditPoints="1"/>
            </p:cNvSpPr>
            <p:nvPr userDrawn="1"/>
          </p:nvSpPr>
          <p:spPr bwMode="auto">
            <a:xfrm>
              <a:off x="4726" y="690"/>
              <a:ext cx="41" cy="47"/>
            </a:xfrm>
            <a:custGeom>
              <a:avLst/>
              <a:gdLst/>
              <a:ahLst/>
              <a:cxnLst>
                <a:cxn ang="0">
                  <a:pos x="82" y="48"/>
                </a:cxn>
                <a:cxn ang="0">
                  <a:pos x="82" y="48"/>
                </a:cxn>
                <a:cxn ang="0">
                  <a:pos x="82" y="57"/>
                </a:cxn>
                <a:cxn ang="0">
                  <a:pos x="79" y="67"/>
                </a:cxn>
                <a:cxn ang="0">
                  <a:pos x="74" y="75"/>
                </a:cxn>
                <a:cxn ang="0">
                  <a:pos x="69" y="81"/>
                </a:cxn>
                <a:cxn ang="0">
                  <a:pos x="61" y="86"/>
                </a:cxn>
                <a:cxn ang="0">
                  <a:pos x="52" y="90"/>
                </a:cxn>
                <a:cxn ang="0">
                  <a:pos x="41" y="94"/>
                </a:cxn>
                <a:cxn ang="0">
                  <a:pos x="30" y="94"/>
                </a:cxn>
                <a:cxn ang="0">
                  <a:pos x="0" y="9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41" y="2"/>
                </a:cxn>
                <a:cxn ang="0">
                  <a:pos x="52" y="3"/>
                </a:cxn>
                <a:cxn ang="0">
                  <a:pos x="61" y="8"/>
                </a:cxn>
                <a:cxn ang="0">
                  <a:pos x="69" y="13"/>
                </a:cxn>
                <a:cxn ang="0">
                  <a:pos x="74" y="21"/>
                </a:cxn>
                <a:cxn ang="0">
                  <a:pos x="79" y="29"/>
                </a:cxn>
                <a:cxn ang="0">
                  <a:pos x="82" y="36"/>
                </a:cxn>
                <a:cxn ang="0">
                  <a:pos x="82" y="48"/>
                </a:cxn>
                <a:cxn ang="0">
                  <a:pos x="82" y="48"/>
                </a:cxn>
                <a:cxn ang="0">
                  <a:pos x="30" y="19"/>
                </a:cxn>
                <a:cxn ang="0">
                  <a:pos x="20" y="19"/>
                </a:cxn>
                <a:cxn ang="0">
                  <a:pos x="20" y="75"/>
                </a:cxn>
                <a:cxn ang="0">
                  <a:pos x="30" y="75"/>
                </a:cxn>
                <a:cxn ang="0">
                  <a:pos x="30" y="75"/>
                </a:cxn>
                <a:cxn ang="0">
                  <a:pos x="42" y="73"/>
                </a:cxn>
                <a:cxn ang="0">
                  <a:pos x="47" y="71"/>
                </a:cxn>
                <a:cxn ang="0">
                  <a:pos x="52" y="68"/>
                </a:cxn>
                <a:cxn ang="0">
                  <a:pos x="55" y="63"/>
                </a:cxn>
                <a:cxn ang="0">
                  <a:pos x="58" y="59"/>
                </a:cxn>
                <a:cxn ang="0">
                  <a:pos x="60" y="54"/>
                </a:cxn>
                <a:cxn ang="0">
                  <a:pos x="61" y="48"/>
                </a:cxn>
                <a:cxn ang="0">
                  <a:pos x="61" y="48"/>
                </a:cxn>
                <a:cxn ang="0">
                  <a:pos x="60" y="41"/>
                </a:cxn>
                <a:cxn ang="0">
                  <a:pos x="58" y="35"/>
                </a:cxn>
                <a:cxn ang="0">
                  <a:pos x="55" y="30"/>
                </a:cxn>
                <a:cxn ang="0">
                  <a:pos x="52" y="25"/>
                </a:cxn>
                <a:cxn ang="0">
                  <a:pos x="47" y="24"/>
                </a:cxn>
                <a:cxn ang="0">
                  <a:pos x="42" y="21"/>
                </a:cxn>
                <a:cxn ang="0">
                  <a:pos x="30" y="19"/>
                </a:cxn>
                <a:cxn ang="0">
                  <a:pos x="30" y="19"/>
                </a:cxn>
              </a:cxnLst>
              <a:rect l="0" t="0" r="r" b="b"/>
              <a:pathLst>
                <a:path w="82" h="94">
                  <a:moveTo>
                    <a:pt x="82" y="48"/>
                  </a:moveTo>
                  <a:lnTo>
                    <a:pt x="82" y="48"/>
                  </a:lnTo>
                  <a:lnTo>
                    <a:pt x="82" y="57"/>
                  </a:lnTo>
                  <a:lnTo>
                    <a:pt x="79" y="67"/>
                  </a:lnTo>
                  <a:lnTo>
                    <a:pt x="74" y="75"/>
                  </a:lnTo>
                  <a:lnTo>
                    <a:pt x="69" y="81"/>
                  </a:lnTo>
                  <a:lnTo>
                    <a:pt x="61" y="86"/>
                  </a:lnTo>
                  <a:lnTo>
                    <a:pt x="52" y="90"/>
                  </a:lnTo>
                  <a:lnTo>
                    <a:pt x="41" y="94"/>
                  </a:lnTo>
                  <a:lnTo>
                    <a:pt x="30" y="94"/>
                  </a:lnTo>
                  <a:lnTo>
                    <a:pt x="0" y="9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41" y="2"/>
                  </a:lnTo>
                  <a:lnTo>
                    <a:pt x="52" y="3"/>
                  </a:lnTo>
                  <a:lnTo>
                    <a:pt x="61" y="8"/>
                  </a:lnTo>
                  <a:lnTo>
                    <a:pt x="69" y="13"/>
                  </a:lnTo>
                  <a:lnTo>
                    <a:pt x="74" y="21"/>
                  </a:lnTo>
                  <a:lnTo>
                    <a:pt x="79" y="29"/>
                  </a:lnTo>
                  <a:lnTo>
                    <a:pt x="82" y="36"/>
                  </a:lnTo>
                  <a:lnTo>
                    <a:pt x="82" y="48"/>
                  </a:lnTo>
                  <a:lnTo>
                    <a:pt x="82" y="48"/>
                  </a:lnTo>
                  <a:close/>
                  <a:moveTo>
                    <a:pt x="30" y="19"/>
                  </a:moveTo>
                  <a:lnTo>
                    <a:pt x="20" y="19"/>
                  </a:lnTo>
                  <a:lnTo>
                    <a:pt x="20" y="75"/>
                  </a:lnTo>
                  <a:lnTo>
                    <a:pt x="30" y="75"/>
                  </a:lnTo>
                  <a:lnTo>
                    <a:pt x="30" y="75"/>
                  </a:lnTo>
                  <a:lnTo>
                    <a:pt x="42" y="73"/>
                  </a:lnTo>
                  <a:lnTo>
                    <a:pt x="47" y="71"/>
                  </a:lnTo>
                  <a:lnTo>
                    <a:pt x="52" y="68"/>
                  </a:lnTo>
                  <a:lnTo>
                    <a:pt x="55" y="63"/>
                  </a:lnTo>
                  <a:lnTo>
                    <a:pt x="58" y="59"/>
                  </a:lnTo>
                  <a:lnTo>
                    <a:pt x="60" y="54"/>
                  </a:lnTo>
                  <a:lnTo>
                    <a:pt x="61" y="48"/>
                  </a:lnTo>
                  <a:lnTo>
                    <a:pt x="61" y="48"/>
                  </a:lnTo>
                  <a:lnTo>
                    <a:pt x="60" y="41"/>
                  </a:lnTo>
                  <a:lnTo>
                    <a:pt x="58" y="35"/>
                  </a:lnTo>
                  <a:lnTo>
                    <a:pt x="55" y="30"/>
                  </a:lnTo>
                  <a:lnTo>
                    <a:pt x="52" y="25"/>
                  </a:lnTo>
                  <a:lnTo>
                    <a:pt x="47" y="24"/>
                  </a:lnTo>
                  <a:lnTo>
                    <a:pt x="42" y="21"/>
                  </a:lnTo>
                  <a:lnTo>
                    <a:pt x="30" y="19"/>
                  </a:lnTo>
                  <a:lnTo>
                    <a:pt x="30" y="19"/>
                  </a:lnTo>
                  <a:close/>
                </a:path>
              </a:pathLst>
            </a:custGeom>
            <a:solidFill>
              <a:srgbClr val="009ED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</p:grpSp>
      <p:grpSp>
        <p:nvGrpSpPr>
          <p:cNvPr id="3" name="Group 316"/>
          <p:cNvGrpSpPr>
            <a:grpSpLocks noChangeAspect="1"/>
          </p:cNvGrpSpPr>
          <p:nvPr userDrawn="1"/>
        </p:nvGrpSpPr>
        <p:grpSpPr bwMode="auto">
          <a:xfrm>
            <a:off x="7527294" y="116632"/>
            <a:ext cx="1169459" cy="157156"/>
            <a:chOff x="2562" y="2341"/>
            <a:chExt cx="843" cy="123"/>
          </a:xfrm>
        </p:grpSpPr>
        <p:sp>
          <p:nvSpPr>
            <p:cNvPr id="38" name="Freeform 317"/>
            <p:cNvSpPr>
              <a:spLocks noChangeAspect="1"/>
            </p:cNvSpPr>
            <p:nvPr userDrawn="1"/>
          </p:nvSpPr>
          <p:spPr bwMode="auto">
            <a:xfrm>
              <a:off x="3302" y="2350"/>
              <a:ext cx="46" cy="1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6" y="0"/>
                </a:cxn>
                <a:cxn ang="0">
                  <a:pos x="46" y="10"/>
                </a:cxn>
                <a:cxn ang="0">
                  <a:pos x="0" y="1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6" h="10">
                  <a:moveTo>
                    <a:pt x="0" y="0"/>
                  </a:moveTo>
                  <a:lnTo>
                    <a:pt x="46" y="0"/>
                  </a:lnTo>
                  <a:lnTo>
                    <a:pt x="46" y="10"/>
                  </a:lnTo>
                  <a:lnTo>
                    <a:pt x="0" y="1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39" name="Freeform 318"/>
            <p:cNvSpPr>
              <a:spLocks noChangeAspect="1" noEditPoints="1"/>
            </p:cNvSpPr>
            <p:nvPr userDrawn="1"/>
          </p:nvSpPr>
          <p:spPr bwMode="auto">
            <a:xfrm>
              <a:off x="3297" y="2373"/>
              <a:ext cx="48" cy="91"/>
            </a:xfrm>
            <a:custGeom>
              <a:avLst/>
              <a:gdLst/>
              <a:ahLst/>
              <a:cxnLst>
                <a:cxn ang="0">
                  <a:pos x="49" y="0"/>
                </a:cxn>
                <a:cxn ang="0">
                  <a:pos x="9" y="0"/>
                </a:cxn>
                <a:cxn ang="0">
                  <a:pos x="9" y="36"/>
                </a:cxn>
                <a:cxn ang="0">
                  <a:pos x="9" y="36"/>
                </a:cxn>
                <a:cxn ang="0">
                  <a:pos x="7" y="65"/>
                </a:cxn>
                <a:cxn ang="0">
                  <a:pos x="5" y="78"/>
                </a:cxn>
                <a:cxn ang="0">
                  <a:pos x="0" y="88"/>
                </a:cxn>
                <a:cxn ang="0">
                  <a:pos x="11" y="91"/>
                </a:cxn>
                <a:cxn ang="0">
                  <a:pos x="11" y="91"/>
                </a:cxn>
                <a:cxn ang="0">
                  <a:pos x="17" y="69"/>
                </a:cxn>
                <a:cxn ang="0">
                  <a:pos x="19" y="46"/>
                </a:cxn>
                <a:cxn ang="0">
                  <a:pos x="32" y="46"/>
                </a:cxn>
                <a:cxn ang="0">
                  <a:pos x="32" y="46"/>
                </a:cxn>
                <a:cxn ang="0">
                  <a:pos x="41" y="46"/>
                </a:cxn>
                <a:cxn ang="0">
                  <a:pos x="45" y="42"/>
                </a:cxn>
                <a:cxn ang="0">
                  <a:pos x="47" y="36"/>
                </a:cxn>
                <a:cxn ang="0">
                  <a:pos x="49" y="27"/>
                </a:cxn>
                <a:cxn ang="0">
                  <a:pos x="49" y="0"/>
                </a:cxn>
                <a:cxn ang="0">
                  <a:pos x="49" y="0"/>
                </a:cxn>
                <a:cxn ang="0">
                  <a:pos x="36" y="27"/>
                </a:cxn>
                <a:cxn ang="0">
                  <a:pos x="36" y="27"/>
                </a:cxn>
                <a:cxn ang="0">
                  <a:pos x="36" y="34"/>
                </a:cxn>
                <a:cxn ang="0">
                  <a:pos x="34" y="36"/>
                </a:cxn>
                <a:cxn ang="0">
                  <a:pos x="32" y="38"/>
                </a:cxn>
                <a:cxn ang="0">
                  <a:pos x="28" y="38"/>
                </a:cxn>
                <a:cxn ang="0">
                  <a:pos x="19" y="38"/>
                </a:cxn>
                <a:cxn ang="0">
                  <a:pos x="19" y="8"/>
                </a:cxn>
                <a:cxn ang="0">
                  <a:pos x="36" y="8"/>
                </a:cxn>
                <a:cxn ang="0">
                  <a:pos x="36" y="27"/>
                </a:cxn>
                <a:cxn ang="0">
                  <a:pos x="36" y="27"/>
                </a:cxn>
              </a:cxnLst>
              <a:rect l="0" t="0" r="r" b="b"/>
              <a:pathLst>
                <a:path w="49" h="91">
                  <a:moveTo>
                    <a:pt x="49" y="0"/>
                  </a:moveTo>
                  <a:lnTo>
                    <a:pt x="9" y="0"/>
                  </a:lnTo>
                  <a:lnTo>
                    <a:pt x="9" y="36"/>
                  </a:lnTo>
                  <a:lnTo>
                    <a:pt x="9" y="36"/>
                  </a:lnTo>
                  <a:lnTo>
                    <a:pt x="7" y="65"/>
                  </a:lnTo>
                  <a:lnTo>
                    <a:pt x="5" y="78"/>
                  </a:lnTo>
                  <a:lnTo>
                    <a:pt x="0" y="88"/>
                  </a:lnTo>
                  <a:lnTo>
                    <a:pt x="11" y="91"/>
                  </a:lnTo>
                  <a:lnTo>
                    <a:pt x="11" y="91"/>
                  </a:lnTo>
                  <a:lnTo>
                    <a:pt x="17" y="69"/>
                  </a:lnTo>
                  <a:lnTo>
                    <a:pt x="19" y="46"/>
                  </a:lnTo>
                  <a:lnTo>
                    <a:pt x="32" y="46"/>
                  </a:lnTo>
                  <a:lnTo>
                    <a:pt x="32" y="46"/>
                  </a:lnTo>
                  <a:lnTo>
                    <a:pt x="41" y="46"/>
                  </a:lnTo>
                  <a:lnTo>
                    <a:pt x="45" y="42"/>
                  </a:lnTo>
                  <a:lnTo>
                    <a:pt x="47" y="36"/>
                  </a:lnTo>
                  <a:lnTo>
                    <a:pt x="49" y="27"/>
                  </a:lnTo>
                  <a:lnTo>
                    <a:pt x="49" y="0"/>
                  </a:lnTo>
                  <a:lnTo>
                    <a:pt x="49" y="0"/>
                  </a:lnTo>
                  <a:close/>
                  <a:moveTo>
                    <a:pt x="36" y="27"/>
                  </a:moveTo>
                  <a:lnTo>
                    <a:pt x="36" y="27"/>
                  </a:lnTo>
                  <a:lnTo>
                    <a:pt x="36" y="34"/>
                  </a:lnTo>
                  <a:lnTo>
                    <a:pt x="34" y="36"/>
                  </a:lnTo>
                  <a:lnTo>
                    <a:pt x="32" y="38"/>
                  </a:lnTo>
                  <a:lnTo>
                    <a:pt x="28" y="38"/>
                  </a:lnTo>
                  <a:lnTo>
                    <a:pt x="19" y="38"/>
                  </a:lnTo>
                  <a:lnTo>
                    <a:pt x="19" y="8"/>
                  </a:lnTo>
                  <a:lnTo>
                    <a:pt x="36" y="8"/>
                  </a:lnTo>
                  <a:lnTo>
                    <a:pt x="36" y="27"/>
                  </a:lnTo>
                  <a:lnTo>
                    <a:pt x="36" y="2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40" name="Freeform 319"/>
            <p:cNvSpPr>
              <a:spLocks noChangeAspect="1"/>
            </p:cNvSpPr>
            <p:nvPr userDrawn="1"/>
          </p:nvSpPr>
          <p:spPr bwMode="auto">
            <a:xfrm>
              <a:off x="3342" y="2348"/>
              <a:ext cx="63" cy="116"/>
            </a:xfrm>
            <a:custGeom>
              <a:avLst/>
              <a:gdLst/>
              <a:ahLst/>
              <a:cxnLst>
                <a:cxn ang="0">
                  <a:pos x="27" y="35"/>
                </a:cxn>
                <a:cxn ang="0">
                  <a:pos x="27" y="12"/>
                </a:cxn>
                <a:cxn ang="0">
                  <a:pos x="27" y="12"/>
                </a:cxn>
                <a:cxn ang="0">
                  <a:pos x="61" y="10"/>
                </a:cxn>
                <a:cxn ang="0">
                  <a:pos x="61" y="0"/>
                </a:cxn>
                <a:cxn ang="0">
                  <a:pos x="61" y="0"/>
                </a:cxn>
                <a:cxn ang="0">
                  <a:pos x="38" y="2"/>
                </a:cxn>
                <a:cxn ang="0">
                  <a:pos x="15" y="4"/>
                </a:cxn>
                <a:cxn ang="0">
                  <a:pos x="15" y="50"/>
                </a:cxn>
                <a:cxn ang="0">
                  <a:pos x="15" y="50"/>
                </a:cxn>
                <a:cxn ang="0">
                  <a:pos x="13" y="65"/>
                </a:cxn>
                <a:cxn ang="0">
                  <a:pos x="11" y="80"/>
                </a:cxn>
                <a:cxn ang="0">
                  <a:pos x="8" y="94"/>
                </a:cxn>
                <a:cxn ang="0">
                  <a:pos x="0" y="109"/>
                </a:cxn>
                <a:cxn ang="0">
                  <a:pos x="8" y="116"/>
                </a:cxn>
                <a:cxn ang="0">
                  <a:pos x="8" y="116"/>
                </a:cxn>
                <a:cxn ang="0">
                  <a:pos x="17" y="101"/>
                </a:cxn>
                <a:cxn ang="0">
                  <a:pos x="23" y="86"/>
                </a:cxn>
                <a:cxn ang="0">
                  <a:pos x="25" y="67"/>
                </a:cxn>
                <a:cxn ang="0">
                  <a:pos x="27" y="46"/>
                </a:cxn>
                <a:cxn ang="0">
                  <a:pos x="40" y="46"/>
                </a:cxn>
                <a:cxn ang="0">
                  <a:pos x="40" y="116"/>
                </a:cxn>
                <a:cxn ang="0">
                  <a:pos x="53" y="116"/>
                </a:cxn>
                <a:cxn ang="0">
                  <a:pos x="53" y="46"/>
                </a:cxn>
                <a:cxn ang="0">
                  <a:pos x="63" y="46"/>
                </a:cxn>
                <a:cxn ang="0">
                  <a:pos x="63" y="35"/>
                </a:cxn>
                <a:cxn ang="0">
                  <a:pos x="27" y="35"/>
                </a:cxn>
                <a:cxn ang="0">
                  <a:pos x="27" y="35"/>
                </a:cxn>
              </a:cxnLst>
              <a:rect l="0" t="0" r="r" b="b"/>
              <a:pathLst>
                <a:path w="63" h="116">
                  <a:moveTo>
                    <a:pt x="27" y="35"/>
                  </a:moveTo>
                  <a:lnTo>
                    <a:pt x="27" y="12"/>
                  </a:lnTo>
                  <a:lnTo>
                    <a:pt x="27" y="12"/>
                  </a:lnTo>
                  <a:lnTo>
                    <a:pt x="61" y="10"/>
                  </a:lnTo>
                  <a:lnTo>
                    <a:pt x="61" y="0"/>
                  </a:lnTo>
                  <a:lnTo>
                    <a:pt x="61" y="0"/>
                  </a:lnTo>
                  <a:lnTo>
                    <a:pt x="38" y="2"/>
                  </a:lnTo>
                  <a:lnTo>
                    <a:pt x="15" y="4"/>
                  </a:lnTo>
                  <a:lnTo>
                    <a:pt x="15" y="50"/>
                  </a:lnTo>
                  <a:lnTo>
                    <a:pt x="15" y="50"/>
                  </a:lnTo>
                  <a:lnTo>
                    <a:pt x="13" y="65"/>
                  </a:lnTo>
                  <a:lnTo>
                    <a:pt x="11" y="80"/>
                  </a:lnTo>
                  <a:lnTo>
                    <a:pt x="8" y="94"/>
                  </a:lnTo>
                  <a:lnTo>
                    <a:pt x="0" y="109"/>
                  </a:lnTo>
                  <a:lnTo>
                    <a:pt x="8" y="116"/>
                  </a:lnTo>
                  <a:lnTo>
                    <a:pt x="8" y="116"/>
                  </a:lnTo>
                  <a:lnTo>
                    <a:pt x="17" y="101"/>
                  </a:lnTo>
                  <a:lnTo>
                    <a:pt x="23" y="86"/>
                  </a:lnTo>
                  <a:lnTo>
                    <a:pt x="25" y="67"/>
                  </a:lnTo>
                  <a:lnTo>
                    <a:pt x="27" y="46"/>
                  </a:lnTo>
                  <a:lnTo>
                    <a:pt x="40" y="46"/>
                  </a:lnTo>
                  <a:lnTo>
                    <a:pt x="40" y="116"/>
                  </a:lnTo>
                  <a:lnTo>
                    <a:pt x="53" y="116"/>
                  </a:lnTo>
                  <a:lnTo>
                    <a:pt x="53" y="46"/>
                  </a:lnTo>
                  <a:lnTo>
                    <a:pt x="63" y="46"/>
                  </a:lnTo>
                  <a:lnTo>
                    <a:pt x="63" y="35"/>
                  </a:lnTo>
                  <a:lnTo>
                    <a:pt x="27" y="35"/>
                  </a:lnTo>
                  <a:lnTo>
                    <a:pt x="27" y="3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41" name="Freeform 320"/>
            <p:cNvSpPr>
              <a:spLocks noChangeAspect="1"/>
            </p:cNvSpPr>
            <p:nvPr userDrawn="1"/>
          </p:nvSpPr>
          <p:spPr bwMode="auto">
            <a:xfrm>
              <a:off x="2681" y="2343"/>
              <a:ext cx="51" cy="121"/>
            </a:xfrm>
            <a:custGeom>
              <a:avLst/>
              <a:gdLst/>
              <a:ahLst/>
              <a:cxnLst>
                <a:cxn ang="0">
                  <a:pos x="36" y="32"/>
                </a:cxn>
                <a:cxn ang="0">
                  <a:pos x="51" y="32"/>
                </a:cxn>
                <a:cxn ang="0">
                  <a:pos x="51" y="21"/>
                </a:cxn>
                <a:cxn ang="0">
                  <a:pos x="36" y="21"/>
                </a:cxn>
                <a:cxn ang="0">
                  <a:pos x="36" y="0"/>
                </a:cxn>
                <a:cxn ang="0">
                  <a:pos x="23" y="0"/>
                </a:cxn>
                <a:cxn ang="0">
                  <a:pos x="23" y="21"/>
                </a:cxn>
                <a:cxn ang="0">
                  <a:pos x="2" y="21"/>
                </a:cxn>
                <a:cxn ang="0">
                  <a:pos x="2" y="32"/>
                </a:cxn>
                <a:cxn ang="0">
                  <a:pos x="21" y="32"/>
                </a:cxn>
                <a:cxn ang="0">
                  <a:pos x="21" y="32"/>
                </a:cxn>
                <a:cxn ang="0">
                  <a:pos x="19" y="45"/>
                </a:cxn>
                <a:cxn ang="0">
                  <a:pos x="15" y="57"/>
                </a:cxn>
                <a:cxn ang="0">
                  <a:pos x="8" y="70"/>
                </a:cxn>
                <a:cxn ang="0">
                  <a:pos x="0" y="83"/>
                </a:cxn>
                <a:cxn ang="0">
                  <a:pos x="2" y="93"/>
                </a:cxn>
                <a:cxn ang="0">
                  <a:pos x="2" y="93"/>
                </a:cxn>
                <a:cxn ang="0">
                  <a:pos x="15" y="78"/>
                </a:cxn>
                <a:cxn ang="0">
                  <a:pos x="23" y="61"/>
                </a:cxn>
                <a:cxn ang="0">
                  <a:pos x="23" y="61"/>
                </a:cxn>
                <a:cxn ang="0">
                  <a:pos x="23" y="61"/>
                </a:cxn>
                <a:cxn ang="0">
                  <a:pos x="23" y="83"/>
                </a:cxn>
                <a:cxn ang="0">
                  <a:pos x="23" y="121"/>
                </a:cxn>
                <a:cxn ang="0">
                  <a:pos x="36" y="121"/>
                </a:cxn>
                <a:cxn ang="0">
                  <a:pos x="36" y="78"/>
                </a:cxn>
                <a:cxn ang="0">
                  <a:pos x="36" y="78"/>
                </a:cxn>
                <a:cxn ang="0">
                  <a:pos x="34" y="57"/>
                </a:cxn>
                <a:cxn ang="0">
                  <a:pos x="34" y="57"/>
                </a:cxn>
                <a:cxn ang="0">
                  <a:pos x="34" y="57"/>
                </a:cxn>
                <a:cxn ang="0">
                  <a:pos x="40" y="72"/>
                </a:cxn>
                <a:cxn ang="0">
                  <a:pos x="46" y="85"/>
                </a:cxn>
                <a:cxn ang="0">
                  <a:pos x="51" y="70"/>
                </a:cxn>
                <a:cxn ang="0">
                  <a:pos x="51" y="70"/>
                </a:cxn>
                <a:cxn ang="0">
                  <a:pos x="40" y="51"/>
                </a:cxn>
                <a:cxn ang="0">
                  <a:pos x="38" y="43"/>
                </a:cxn>
                <a:cxn ang="0">
                  <a:pos x="36" y="32"/>
                </a:cxn>
                <a:cxn ang="0">
                  <a:pos x="36" y="32"/>
                </a:cxn>
              </a:cxnLst>
              <a:rect l="0" t="0" r="r" b="b"/>
              <a:pathLst>
                <a:path w="51" h="121">
                  <a:moveTo>
                    <a:pt x="36" y="32"/>
                  </a:moveTo>
                  <a:lnTo>
                    <a:pt x="51" y="32"/>
                  </a:lnTo>
                  <a:lnTo>
                    <a:pt x="51" y="21"/>
                  </a:lnTo>
                  <a:lnTo>
                    <a:pt x="36" y="21"/>
                  </a:lnTo>
                  <a:lnTo>
                    <a:pt x="36" y="0"/>
                  </a:lnTo>
                  <a:lnTo>
                    <a:pt x="23" y="0"/>
                  </a:lnTo>
                  <a:lnTo>
                    <a:pt x="23" y="21"/>
                  </a:lnTo>
                  <a:lnTo>
                    <a:pt x="2" y="21"/>
                  </a:lnTo>
                  <a:lnTo>
                    <a:pt x="2" y="32"/>
                  </a:lnTo>
                  <a:lnTo>
                    <a:pt x="21" y="32"/>
                  </a:lnTo>
                  <a:lnTo>
                    <a:pt x="21" y="32"/>
                  </a:lnTo>
                  <a:lnTo>
                    <a:pt x="19" y="45"/>
                  </a:lnTo>
                  <a:lnTo>
                    <a:pt x="15" y="57"/>
                  </a:lnTo>
                  <a:lnTo>
                    <a:pt x="8" y="70"/>
                  </a:lnTo>
                  <a:lnTo>
                    <a:pt x="0" y="83"/>
                  </a:lnTo>
                  <a:lnTo>
                    <a:pt x="2" y="93"/>
                  </a:lnTo>
                  <a:lnTo>
                    <a:pt x="2" y="93"/>
                  </a:lnTo>
                  <a:lnTo>
                    <a:pt x="15" y="78"/>
                  </a:lnTo>
                  <a:lnTo>
                    <a:pt x="23" y="61"/>
                  </a:lnTo>
                  <a:lnTo>
                    <a:pt x="23" y="61"/>
                  </a:lnTo>
                  <a:lnTo>
                    <a:pt x="23" y="61"/>
                  </a:lnTo>
                  <a:lnTo>
                    <a:pt x="23" y="83"/>
                  </a:lnTo>
                  <a:lnTo>
                    <a:pt x="23" y="121"/>
                  </a:lnTo>
                  <a:lnTo>
                    <a:pt x="36" y="121"/>
                  </a:lnTo>
                  <a:lnTo>
                    <a:pt x="36" y="78"/>
                  </a:lnTo>
                  <a:lnTo>
                    <a:pt x="36" y="78"/>
                  </a:lnTo>
                  <a:lnTo>
                    <a:pt x="34" y="57"/>
                  </a:lnTo>
                  <a:lnTo>
                    <a:pt x="34" y="57"/>
                  </a:lnTo>
                  <a:lnTo>
                    <a:pt x="34" y="57"/>
                  </a:lnTo>
                  <a:lnTo>
                    <a:pt x="40" y="72"/>
                  </a:lnTo>
                  <a:lnTo>
                    <a:pt x="46" y="85"/>
                  </a:lnTo>
                  <a:lnTo>
                    <a:pt x="51" y="70"/>
                  </a:lnTo>
                  <a:lnTo>
                    <a:pt x="51" y="70"/>
                  </a:lnTo>
                  <a:lnTo>
                    <a:pt x="40" y="51"/>
                  </a:lnTo>
                  <a:lnTo>
                    <a:pt x="38" y="43"/>
                  </a:lnTo>
                  <a:lnTo>
                    <a:pt x="36" y="32"/>
                  </a:lnTo>
                  <a:lnTo>
                    <a:pt x="36" y="3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42" name="Freeform 321"/>
            <p:cNvSpPr>
              <a:spLocks noChangeAspect="1"/>
            </p:cNvSpPr>
            <p:nvPr userDrawn="1"/>
          </p:nvSpPr>
          <p:spPr bwMode="auto">
            <a:xfrm>
              <a:off x="2741" y="2392"/>
              <a:ext cx="20" cy="31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1" y="0"/>
                </a:cxn>
                <a:cxn ang="0">
                  <a:pos x="15" y="15"/>
                </a:cxn>
                <a:cxn ang="0">
                  <a:pos x="19" y="31"/>
                </a:cxn>
                <a:cxn ang="0">
                  <a:pos x="7" y="31"/>
                </a:cxn>
                <a:cxn ang="0">
                  <a:pos x="7" y="31"/>
                </a:cxn>
                <a:cxn ang="0">
                  <a:pos x="4" y="15"/>
                </a:cxn>
                <a:cxn ang="0">
                  <a:pos x="0" y="0"/>
                </a:cxn>
                <a:cxn ang="0">
                  <a:pos x="11" y="0"/>
                </a:cxn>
                <a:cxn ang="0">
                  <a:pos x="11" y="0"/>
                </a:cxn>
              </a:cxnLst>
              <a:rect l="0" t="0" r="r" b="b"/>
              <a:pathLst>
                <a:path w="19" h="31">
                  <a:moveTo>
                    <a:pt x="11" y="0"/>
                  </a:moveTo>
                  <a:lnTo>
                    <a:pt x="11" y="0"/>
                  </a:lnTo>
                  <a:lnTo>
                    <a:pt x="15" y="15"/>
                  </a:lnTo>
                  <a:lnTo>
                    <a:pt x="19" y="31"/>
                  </a:lnTo>
                  <a:lnTo>
                    <a:pt x="7" y="31"/>
                  </a:lnTo>
                  <a:lnTo>
                    <a:pt x="7" y="31"/>
                  </a:lnTo>
                  <a:lnTo>
                    <a:pt x="4" y="15"/>
                  </a:lnTo>
                  <a:lnTo>
                    <a:pt x="0" y="0"/>
                  </a:lnTo>
                  <a:lnTo>
                    <a:pt x="11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43" name="Freeform 322"/>
            <p:cNvSpPr>
              <a:spLocks noChangeAspect="1"/>
            </p:cNvSpPr>
            <p:nvPr userDrawn="1"/>
          </p:nvSpPr>
          <p:spPr bwMode="auto">
            <a:xfrm>
              <a:off x="2929" y="2341"/>
              <a:ext cx="108" cy="51"/>
            </a:xfrm>
            <a:custGeom>
              <a:avLst/>
              <a:gdLst/>
              <a:ahLst/>
              <a:cxnLst>
                <a:cxn ang="0">
                  <a:pos x="61" y="0"/>
                </a:cxn>
                <a:cxn ang="0">
                  <a:pos x="46" y="0"/>
                </a:cxn>
                <a:cxn ang="0">
                  <a:pos x="46" y="0"/>
                </a:cxn>
                <a:cxn ang="0">
                  <a:pos x="36" y="13"/>
                </a:cxn>
                <a:cxn ang="0">
                  <a:pos x="25" y="23"/>
                </a:cxn>
                <a:cxn ang="0">
                  <a:pos x="15" y="32"/>
                </a:cxn>
                <a:cxn ang="0">
                  <a:pos x="0" y="42"/>
                </a:cxn>
                <a:cxn ang="0">
                  <a:pos x="0" y="51"/>
                </a:cxn>
                <a:cxn ang="0">
                  <a:pos x="0" y="51"/>
                </a:cxn>
                <a:cxn ang="0">
                  <a:pos x="17" y="42"/>
                </a:cxn>
                <a:cxn ang="0">
                  <a:pos x="32" y="34"/>
                </a:cxn>
                <a:cxn ang="0">
                  <a:pos x="44" y="21"/>
                </a:cxn>
                <a:cxn ang="0">
                  <a:pos x="57" y="9"/>
                </a:cxn>
                <a:cxn ang="0">
                  <a:pos x="57" y="9"/>
                </a:cxn>
                <a:cxn ang="0">
                  <a:pos x="68" y="21"/>
                </a:cxn>
                <a:cxn ang="0">
                  <a:pos x="80" y="32"/>
                </a:cxn>
                <a:cxn ang="0">
                  <a:pos x="93" y="42"/>
                </a:cxn>
                <a:cxn ang="0">
                  <a:pos x="106" y="51"/>
                </a:cxn>
                <a:cxn ang="0">
                  <a:pos x="108" y="36"/>
                </a:cxn>
                <a:cxn ang="0">
                  <a:pos x="108" y="36"/>
                </a:cxn>
                <a:cxn ang="0">
                  <a:pos x="95" y="30"/>
                </a:cxn>
                <a:cxn ang="0">
                  <a:pos x="85" y="21"/>
                </a:cxn>
                <a:cxn ang="0">
                  <a:pos x="72" y="13"/>
                </a:cxn>
                <a:cxn ang="0">
                  <a:pos x="61" y="0"/>
                </a:cxn>
                <a:cxn ang="0">
                  <a:pos x="61" y="0"/>
                </a:cxn>
              </a:cxnLst>
              <a:rect l="0" t="0" r="r" b="b"/>
              <a:pathLst>
                <a:path w="108" h="51">
                  <a:moveTo>
                    <a:pt x="61" y="0"/>
                  </a:moveTo>
                  <a:lnTo>
                    <a:pt x="46" y="0"/>
                  </a:lnTo>
                  <a:lnTo>
                    <a:pt x="46" y="0"/>
                  </a:lnTo>
                  <a:lnTo>
                    <a:pt x="36" y="13"/>
                  </a:lnTo>
                  <a:lnTo>
                    <a:pt x="25" y="23"/>
                  </a:lnTo>
                  <a:lnTo>
                    <a:pt x="15" y="32"/>
                  </a:lnTo>
                  <a:lnTo>
                    <a:pt x="0" y="42"/>
                  </a:lnTo>
                  <a:lnTo>
                    <a:pt x="0" y="51"/>
                  </a:lnTo>
                  <a:lnTo>
                    <a:pt x="0" y="51"/>
                  </a:lnTo>
                  <a:lnTo>
                    <a:pt x="17" y="42"/>
                  </a:lnTo>
                  <a:lnTo>
                    <a:pt x="32" y="34"/>
                  </a:lnTo>
                  <a:lnTo>
                    <a:pt x="44" y="21"/>
                  </a:lnTo>
                  <a:lnTo>
                    <a:pt x="57" y="9"/>
                  </a:lnTo>
                  <a:lnTo>
                    <a:pt x="57" y="9"/>
                  </a:lnTo>
                  <a:lnTo>
                    <a:pt x="68" y="21"/>
                  </a:lnTo>
                  <a:lnTo>
                    <a:pt x="80" y="32"/>
                  </a:lnTo>
                  <a:lnTo>
                    <a:pt x="93" y="42"/>
                  </a:lnTo>
                  <a:lnTo>
                    <a:pt x="106" y="51"/>
                  </a:lnTo>
                  <a:lnTo>
                    <a:pt x="108" y="36"/>
                  </a:lnTo>
                  <a:lnTo>
                    <a:pt x="108" y="36"/>
                  </a:lnTo>
                  <a:lnTo>
                    <a:pt x="95" y="30"/>
                  </a:lnTo>
                  <a:lnTo>
                    <a:pt x="85" y="21"/>
                  </a:lnTo>
                  <a:lnTo>
                    <a:pt x="72" y="13"/>
                  </a:lnTo>
                  <a:lnTo>
                    <a:pt x="61" y="0"/>
                  </a:lnTo>
                  <a:lnTo>
                    <a:pt x="6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44" name="Freeform 323"/>
            <p:cNvSpPr>
              <a:spLocks noChangeAspect="1"/>
            </p:cNvSpPr>
            <p:nvPr userDrawn="1"/>
          </p:nvSpPr>
          <p:spPr bwMode="auto">
            <a:xfrm>
              <a:off x="2953" y="2381"/>
              <a:ext cx="63" cy="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4" y="0"/>
                </a:cxn>
                <a:cxn ang="0">
                  <a:pos x="64" y="11"/>
                </a:cxn>
                <a:cxn ang="0">
                  <a:pos x="0" y="11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64" h="11">
                  <a:moveTo>
                    <a:pt x="0" y="0"/>
                  </a:moveTo>
                  <a:lnTo>
                    <a:pt x="64" y="0"/>
                  </a:lnTo>
                  <a:lnTo>
                    <a:pt x="64" y="11"/>
                  </a:lnTo>
                  <a:lnTo>
                    <a:pt x="0" y="1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45" name="Freeform 324"/>
            <p:cNvSpPr>
              <a:spLocks noChangeAspect="1" noEditPoints="1"/>
            </p:cNvSpPr>
            <p:nvPr userDrawn="1"/>
          </p:nvSpPr>
          <p:spPr bwMode="auto">
            <a:xfrm>
              <a:off x="2944" y="2407"/>
              <a:ext cx="82" cy="5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54"/>
                </a:cxn>
                <a:cxn ang="0">
                  <a:pos x="48" y="54"/>
                </a:cxn>
                <a:cxn ang="0">
                  <a:pos x="48" y="54"/>
                </a:cxn>
                <a:cxn ang="0">
                  <a:pos x="63" y="54"/>
                </a:cxn>
                <a:cxn ang="0">
                  <a:pos x="74" y="50"/>
                </a:cxn>
                <a:cxn ang="0">
                  <a:pos x="78" y="48"/>
                </a:cxn>
                <a:cxn ang="0">
                  <a:pos x="80" y="44"/>
                </a:cxn>
                <a:cxn ang="0">
                  <a:pos x="82" y="31"/>
                </a:cxn>
                <a:cxn ang="0">
                  <a:pos x="8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67" y="8"/>
                </a:cxn>
                <a:cxn ang="0">
                  <a:pos x="67" y="31"/>
                </a:cxn>
                <a:cxn ang="0">
                  <a:pos x="67" y="31"/>
                </a:cxn>
                <a:cxn ang="0">
                  <a:pos x="65" y="40"/>
                </a:cxn>
                <a:cxn ang="0">
                  <a:pos x="63" y="42"/>
                </a:cxn>
                <a:cxn ang="0">
                  <a:pos x="61" y="44"/>
                </a:cxn>
                <a:cxn ang="0">
                  <a:pos x="53" y="44"/>
                </a:cxn>
                <a:cxn ang="0">
                  <a:pos x="40" y="44"/>
                </a:cxn>
                <a:cxn ang="0">
                  <a:pos x="12" y="44"/>
                </a:cxn>
                <a:cxn ang="0">
                  <a:pos x="12" y="8"/>
                </a:cxn>
                <a:cxn ang="0">
                  <a:pos x="67" y="8"/>
                </a:cxn>
                <a:cxn ang="0">
                  <a:pos x="67" y="8"/>
                </a:cxn>
              </a:cxnLst>
              <a:rect l="0" t="0" r="r" b="b"/>
              <a:pathLst>
                <a:path w="82" h="54">
                  <a:moveTo>
                    <a:pt x="0" y="0"/>
                  </a:moveTo>
                  <a:lnTo>
                    <a:pt x="0" y="54"/>
                  </a:lnTo>
                  <a:lnTo>
                    <a:pt x="48" y="54"/>
                  </a:lnTo>
                  <a:lnTo>
                    <a:pt x="48" y="54"/>
                  </a:lnTo>
                  <a:lnTo>
                    <a:pt x="63" y="54"/>
                  </a:lnTo>
                  <a:lnTo>
                    <a:pt x="74" y="50"/>
                  </a:lnTo>
                  <a:lnTo>
                    <a:pt x="78" y="48"/>
                  </a:lnTo>
                  <a:lnTo>
                    <a:pt x="80" y="44"/>
                  </a:lnTo>
                  <a:lnTo>
                    <a:pt x="82" y="31"/>
                  </a:lnTo>
                  <a:lnTo>
                    <a:pt x="82" y="0"/>
                  </a:lnTo>
                  <a:lnTo>
                    <a:pt x="0" y="0"/>
                  </a:lnTo>
                  <a:lnTo>
                    <a:pt x="0" y="0"/>
                  </a:lnTo>
                  <a:close/>
                  <a:moveTo>
                    <a:pt x="67" y="8"/>
                  </a:moveTo>
                  <a:lnTo>
                    <a:pt x="67" y="31"/>
                  </a:lnTo>
                  <a:lnTo>
                    <a:pt x="67" y="31"/>
                  </a:lnTo>
                  <a:lnTo>
                    <a:pt x="65" y="40"/>
                  </a:lnTo>
                  <a:lnTo>
                    <a:pt x="63" y="42"/>
                  </a:lnTo>
                  <a:lnTo>
                    <a:pt x="61" y="44"/>
                  </a:lnTo>
                  <a:lnTo>
                    <a:pt x="53" y="44"/>
                  </a:lnTo>
                  <a:lnTo>
                    <a:pt x="40" y="44"/>
                  </a:lnTo>
                  <a:lnTo>
                    <a:pt x="12" y="44"/>
                  </a:lnTo>
                  <a:lnTo>
                    <a:pt x="12" y="8"/>
                  </a:lnTo>
                  <a:lnTo>
                    <a:pt x="67" y="8"/>
                  </a:lnTo>
                  <a:lnTo>
                    <a:pt x="67" y="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46" name="Freeform 325"/>
            <p:cNvSpPr>
              <a:spLocks noChangeAspect="1"/>
            </p:cNvSpPr>
            <p:nvPr userDrawn="1"/>
          </p:nvSpPr>
          <p:spPr bwMode="auto">
            <a:xfrm>
              <a:off x="2736" y="2343"/>
              <a:ext cx="57" cy="121"/>
            </a:xfrm>
            <a:custGeom>
              <a:avLst/>
              <a:gdLst/>
              <a:ahLst/>
              <a:cxnLst>
                <a:cxn ang="0">
                  <a:pos x="44" y="104"/>
                </a:cxn>
                <a:cxn ang="0">
                  <a:pos x="44" y="104"/>
                </a:cxn>
                <a:cxn ang="0">
                  <a:pos x="44" y="112"/>
                </a:cxn>
                <a:cxn ang="0">
                  <a:pos x="40" y="116"/>
                </a:cxn>
                <a:cxn ang="0">
                  <a:pos x="36" y="118"/>
                </a:cxn>
                <a:cxn ang="0">
                  <a:pos x="30" y="121"/>
                </a:cxn>
                <a:cxn ang="0">
                  <a:pos x="17" y="121"/>
                </a:cxn>
                <a:cxn ang="0">
                  <a:pos x="17" y="110"/>
                </a:cxn>
                <a:cxn ang="0">
                  <a:pos x="25" y="110"/>
                </a:cxn>
                <a:cxn ang="0">
                  <a:pos x="25" y="110"/>
                </a:cxn>
                <a:cxn ang="0">
                  <a:pos x="30" y="108"/>
                </a:cxn>
                <a:cxn ang="0">
                  <a:pos x="32" y="104"/>
                </a:cxn>
                <a:cxn ang="0">
                  <a:pos x="32" y="32"/>
                </a:cxn>
                <a:cxn ang="0">
                  <a:pos x="0" y="32"/>
                </a:cxn>
                <a:cxn ang="0">
                  <a:pos x="0" y="21"/>
                </a:cxn>
                <a:cxn ang="0">
                  <a:pos x="32" y="21"/>
                </a:cxn>
                <a:cxn ang="0">
                  <a:pos x="32" y="0"/>
                </a:cxn>
                <a:cxn ang="0">
                  <a:pos x="44" y="0"/>
                </a:cxn>
                <a:cxn ang="0">
                  <a:pos x="44" y="21"/>
                </a:cxn>
                <a:cxn ang="0">
                  <a:pos x="55" y="21"/>
                </a:cxn>
                <a:cxn ang="0">
                  <a:pos x="55" y="32"/>
                </a:cxn>
                <a:cxn ang="0">
                  <a:pos x="44" y="32"/>
                </a:cxn>
                <a:cxn ang="0">
                  <a:pos x="44" y="104"/>
                </a:cxn>
                <a:cxn ang="0">
                  <a:pos x="44" y="104"/>
                </a:cxn>
              </a:cxnLst>
              <a:rect l="0" t="0" r="r" b="b"/>
              <a:pathLst>
                <a:path w="55" h="121">
                  <a:moveTo>
                    <a:pt x="44" y="104"/>
                  </a:moveTo>
                  <a:lnTo>
                    <a:pt x="44" y="104"/>
                  </a:lnTo>
                  <a:lnTo>
                    <a:pt x="44" y="112"/>
                  </a:lnTo>
                  <a:lnTo>
                    <a:pt x="40" y="116"/>
                  </a:lnTo>
                  <a:lnTo>
                    <a:pt x="36" y="118"/>
                  </a:lnTo>
                  <a:lnTo>
                    <a:pt x="30" y="121"/>
                  </a:lnTo>
                  <a:lnTo>
                    <a:pt x="17" y="121"/>
                  </a:lnTo>
                  <a:lnTo>
                    <a:pt x="17" y="110"/>
                  </a:lnTo>
                  <a:lnTo>
                    <a:pt x="25" y="110"/>
                  </a:lnTo>
                  <a:lnTo>
                    <a:pt x="25" y="110"/>
                  </a:lnTo>
                  <a:lnTo>
                    <a:pt x="30" y="108"/>
                  </a:lnTo>
                  <a:lnTo>
                    <a:pt x="32" y="104"/>
                  </a:lnTo>
                  <a:lnTo>
                    <a:pt x="32" y="32"/>
                  </a:lnTo>
                  <a:lnTo>
                    <a:pt x="0" y="32"/>
                  </a:lnTo>
                  <a:lnTo>
                    <a:pt x="0" y="21"/>
                  </a:lnTo>
                  <a:lnTo>
                    <a:pt x="32" y="21"/>
                  </a:lnTo>
                  <a:lnTo>
                    <a:pt x="32" y="0"/>
                  </a:lnTo>
                  <a:lnTo>
                    <a:pt x="44" y="0"/>
                  </a:lnTo>
                  <a:lnTo>
                    <a:pt x="44" y="21"/>
                  </a:lnTo>
                  <a:lnTo>
                    <a:pt x="55" y="21"/>
                  </a:lnTo>
                  <a:lnTo>
                    <a:pt x="55" y="32"/>
                  </a:lnTo>
                  <a:lnTo>
                    <a:pt x="44" y="32"/>
                  </a:lnTo>
                  <a:lnTo>
                    <a:pt x="44" y="104"/>
                  </a:lnTo>
                  <a:lnTo>
                    <a:pt x="44" y="10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47" name="Freeform 326"/>
            <p:cNvSpPr>
              <a:spLocks noChangeAspect="1" noEditPoints="1"/>
            </p:cNvSpPr>
            <p:nvPr userDrawn="1"/>
          </p:nvSpPr>
          <p:spPr bwMode="auto">
            <a:xfrm>
              <a:off x="3098" y="2350"/>
              <a:ext cx="62" cy="114"/>
            </a:xfrm>
            <a:custGeom>
              <a:avLst/>
              <a:gdLst/>
              <a:ahLst/>
              <a:cxnLst>
                <a:cxn ang="0">
                  <a:pos x="24" y="54"/>
                </a:cxn>
                <a:cxn ang="0">
                  <a:pos x="24" y="50"/>
                </a:cxn>
                <a:cxn ang="0">
                  <a:pos x="38" y="50"/>
                </a:cxn>
                <a:cxn ang="0">
                  <a:pos x="38" y="114"/>
                </a:cxn>
                <a:cxn ang="0">
                  <a:pos x="51" y="114"/>
                </a:cxn>
                <a:cxn ang="0">
                  <a:pos x="51" y="50"/>
                </a:cxn>
                <a:cxn ang="0">
                  <a:pos x="62" y="50"/>
                </a:cxn>
                <a:cxn ang="0">
                  <a:pos x="62" y="40"/>
                </a:cxn>
                <a:cxn ang="0">
                  <a:pos x="51" y="40"/>
                </a:cxn>
                <a:cxn ang="0">
                  <a:pos x="51" y="10"/>
                </a:cxn>
                <a:cxn ang="0">
                  <a:pos x="62" y="10"/>
                </a:cxn>
                <a:cxn ang="0">
                  <a:pos x="62" y="0"/>
                </a:cxn>
                <a:cxn ang="0">
                  <a:pos x="5" y="0"/>
                </a:cxn>
                <a:cxn ang="0">
                  <a:pos x="5" y="10"/>
                </a:cxn>
                <a:cxn ang="0">
                  <a:pos x="13" y="10"/>
                </a:cxn>
                <a:cxn ang="0">
                  <a:pos x="13" y="40"/>
                </a:cxn>
                <a:cxn ang="0">
                  <a:pos x="2" y="40"/>
                </a:cxn>
                <a:cxn ang="0">
                  <a:pos x="2" y="50"/>
                </a:cxn>
                <a:cxn ang="0">
                  <a:pos x="13" y="50"/>
                </a:cxn>
                <a:cxn ang="0">
                  <a:pos x="13" y="52"/>
                </a:cxn>
                <a:cxn ang="0">
                  <a:pos x="13" y="52"/>
                </a:cxn>
                <a:cxn ang="0">
                  <a:pos x="11" y="69"/>
                </a:cxn>
                <a:cxn ang="0">
                  <a:pos x="9" y="84"/>
                </a:cxn>
                <a:cxn ang="0">
                  <a:pos x="5" y="97"/>
                </a:cxn>
                <a:cxn ang="0">
                  <a:pos x="0" y="107"/>
                </a:cxn>
                <a:cxn ang="0">
                  <a:pos x="5" y="114"/>
                </a:cxn>
                <a:cxn ang="0">
                  <a:pos x="5" y="114"/>
                </a:cxn>
                <a:cxn ang="0">
                  <a:pos x="13" y="103"/>
                </a:cxn>
                <a:cxn ang="0">
                  <a:pos x="19" y="90"/>
                </a:cxn>
                <a:cxn ang="0">
                  <a:pos x="24" y="73"/>
                </a:cxn>
                <a:cxn ang="0">
                  <a:pos x="24" y="54"/>
                </a:cxn>
                <a:cxn ang="0">
                  <a:pos x="24" y="54"/>
                </a:cxn>
                <a:cxn ang="0">
                  <a:pos x="38" y="40"/>
                </a:cxn>
                <a:cxn ang="0">
                  <a:pos x="24" y="40"/>
                </a:cxn>
                <a:cxn ang="0">
                  <a:pos x="24" y="8"/>
                </a:cxn>
                <a:cxn ang="0">
                  <a:pos x="38" y="8"/>
                </a:cxn>
                <a:cxn ang="0">
                  <a:pos x="38" y="40"/>
                </a:cxn>
                <a:cxn ang="0">
                  <a:pos x="38" y="40"/>
                </a:cxn>
              </a:cxnLst>
              <a:rect l="0" t="0" r="r" b="b"/>
              <a:pathLst>
                <a:path w="62" h="114">
                  <a:moveTo>
                    <a:pt x="24" y="54"/>
                  </a:moveTo>
                  <a:lnTo>
                    <a:pt x="24" y="50"/>
                  </a:lnTo>
                  <a:lnTo>
                    <a:pt x="38" y="50"/>
                  </a:lnTo>
                  <a:lnTo>
                    <a:pt x="38" y="114"/>
                  </a:lnTo>
                  <a:lnTo>
                    <a:pt x="51" y="114"/>
                  </a:lnTo>
                  <a:lnTo>
                    <a:pt x="51" y="50"/>
                  </a:lnTo>
                  <a:lnTo>
                    <a:pt x="62" y="50"/>
                  </a:lnTo>
                  <a:lnTo>
                    <a:pt x="62" y="40"/>
                  </a:lnTo>
                  <a:lnTo>
                    <a:pt x="51" y="40"/>
                  </a:lnTo>
                  <a:lnTo>
                    <a:pt x="51" y="10"/>
                  </a:lnTo>
                  <a:lnTo>
                    <a:pt x="62" y="10"/>
                  </a:lnTo>
                  <a:lnTo>
                    <a:pt x="62" y="0"/>
                  </a:lnTo>
                  <a:lnTo>
                    <a:pt x="5" y="0"/>
                  </a:lnTo>
                  <a:lnTo>
                    <a:pt x="5" y="10"/>
                  </a:lnTo>
                  <a:lnTo>
                    <a:pt x="13" y="10"/>
                  </a:lnTo>
                  <a:lnTo>
                    <a:pt x="13" y="40"/>
                  </a:lnTo>
                  <a:lnTo>
                    <a:pt x="2" y="40"/>
                  </a:lnTo>
                  <a:lnTo>
                    <a:pt x="2" y="50"/>
                  </a:lnTo>
                  <a:lnTo>
                    <a:pt x="13" y="50"/>
                  </a:lnTo>
                  <a:lnTo>
                    <a:pt x="13" y="52"/>
                  </a:lnTo>
                  <a:lnTo>
                    <a:pt x="13" y="52"/>
                  </a:lnTo>
                  <a:lnTo>
                    <a:pt x="11" y="69"/>
                  </a:lnTo>
                  <a:lnTo>
                    <a:pt x="9" y="84"/>
                  </a:lnTo>
                  <a:lnTo>
                    <a:pt x="5" y="97"/>
                  </a:lnTo>
                  <a:lnTo>
                    <a:pt x="0" y="107"/>
                  </a:lnTo>
                  <a:lnTo>
                    <a:pt x="5" y="114"/>
                  </a:lnTo>
                  <a:lnTo>
                    <a:pt x="5" y="114"/>
                  </a:lnTo>
                  <a:lnTo>
                    <a:pt x="13" y="103"/>
                  </a:lnTo>
                  <a:lnTo>
                    <a:pt x="19" y="90"/>
                  </a:lnTo>
                  <a:lnTo>
                    <a:pt x="24" y="73"/>
                  </a:lnTo>
                  <a:lnTo>
                    <a:pt x="24" y="54"/>
                  </a:lnTo>
                  <a:lnTo>
                    <a:pt x="24" y="54"/>
                  </a:lnTo>
                  <a:close/>
                  <a:moveTo>
                    <a:pt x="38" y="40"/>
                  </a:moveTo>
                  <a:lnTo>
                    <a:pt x="24" y="40"/>
                  </a:lnTo>
                  <a:lnTo>
                    <a:pt x="24" y="8"/>
                  </a:lnTo>
                  <a:lnTo>
                    <a:pt x="38" y="8"/>
                  </a:lnTo>
                  <a:lnTo>
                    <a:pt x="38" y="40"/>
                  </a:lnTo>
                  <a:lnTo>
                    <a:pt x="38" y="4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48" name="Freeform 327"/>
            <p:cNvSpPr>
              <a:spLocks noChangeAspect="1" noEditPoints="1"/>
            </p:cNvSpPr>
            <p:nvPr userDrawn="1"/>
          </p:nvSpPr>
          <p:spPr bwMode="auto">
            <a:xfrm>
              <a:off x="3050" y="2350"/>
              <a:ext cx="46" cy="109"/>
            </a:xfrm>
            <a:custGeom>
              <a:avLst/>
              <a:gdLst/>
              <a:ahLst/>
              <a:cxnLst>
                <a:cxn ang="0">
                  <a:pos x="4" y="10"/>
                </a:cxn>
                <a:cxn ang="0">
                  <a:pos x="14" y="10"/>
                </a:cxn>
                <a:cxn ang="0">
                  <a:pos x="14" y="10"/>
                </a:cxn>
                <a:cxn ang="0">
                  <a:pos x="14" y="23"/>
                </a:cxn>
                <a:cxn ang="0">
                  <a:pos x="10" y="36"/>
                </a:cxn>
                <a:cxn ang="0">
                  <a:pos x="6" y="48"/>
                </a:cxn>
                <a:cxn ang="0">
                  <a:pos x="0" y="59"/>
                </a:cxn>
                <a:cxn ang="0">
                  <a:pos x="4" y="69"/>
                </a:cxn>
                <a:cxn ang="0">
                  <a:pos x="4" y="69"/>
                </a:cxn>
                <a:cxn ang="0">
                  <a:pos x="10" y="59"/>
                </a:cxn>
                <a:cxn ang="0">
                  <a:pos x="10" y="57"/>
                </a:cxn>
                <a:cxn ang="0">
                  <a:pos x="10" y="109"/>
                </a:cxn>
                <a:cxn ang="0">
                  <a:pos x="29" y="109"/>
                </a:cxn>
                <a:cxn ang="0">
                  <a:pos x="29" y="109"/>
                </a:cxn>
                <a:cxn ang="0">
                  <a:pos x="36" y="109"/>
                </a:cxn>
                <a:cxn ang="0">
                  <a:pos x="42" y="105"/>
                </a:cxn>
                <a:cxn ang="0">
                  <a:pos x="44" y="99"/>
                </a:cxn>
                <a:cxn ang="0">
                  <a:pos x="44" y="90"/>
                </a:cxn>
                <a:cxn ang="0">
                  <a:pos x="44" y="40"/>
                </a:cxn>
                <a:cxn ang="0">
                  <a:pos x="21" y="40"/>
                </a:cxn>
                <a:cxn ang="0">
                  <a:pos x="21" y="40"/>
                </a:cxn>
                <a:cxn ang="0">
                  <a:pos x="25" y="25"/>
                </a:cxn>
                <a:cxn ang="0">
                  <a:pos x="29" y="10"/>
                </a:cxn>
                <a:cxn ang="0">
                  <a:pos x="46" y="10"/>
                </a:cxn>
                <a:cxn ang="0">
                  <a:pos x="46" y="0"/>
                </a:cxn>
                <a:cxn ang="0">
                  <a:pos x="4" y="0"/>
                </a:cxn>
                <a:cxn ang="0">
                  <a:pos x="4" y="10"/>
                </a:cxn>
                <a:cxn ang="0">
                  <a:pos x="4" y="10"/>
                </a:cxn>
                <a:cxn ang="0">
                  <a:pos x="21" y="48"/>
                </a:cxn>
                <a:cxn ang="0">
                  <a:pos x="33" y="48"/>
                </a:cxn>
                <a:cxn ang="0">
                  <a:pos x="33" y="88"/>
                </a:cxn>
                <a:cxn ang="0">
                  <a:pos x="33" y="88"/>
                </a:cxn>
                <a:cxn ang="0">
                  <a:pos x="33" y="99"/>
                </a:cxn>
                <a:cxn ang="0">
                  <a:pos x="29" y="101"/>
                </a:cxn>
                <a:cxn ang="0">
                  <a:pos x="27" y="101"/>
                </a:cxn>
                <a:cxn ang="0">
                  <a:pos x="21" y="101"/>
                </a:cxn>
                <a:cxn ang="0">
                  <a:pos x="21" y="48"/>
                </a:cxn>
                <a:cxn ang="0">
                  <a:pos x="21" y="48"/>
                </a:cxn>
              </a:cxnLst>
              <a:rect l="0" t="0" r="r" b="b"/>
              <a:pathLst>
                <a:path w="46" h="109">
                  <a:moveTo>
                    <a:pt x="4" y="10"/>
                  </a:moveTo>
                  <a:lnTo>
                    <a:pt x="14" y="10"/>
                  </a:lnTo>
                  <a:lnTo>
                    <a:pt x="14" y="10"/>
                  </a:lnTo>
                  <a:lnTo>
                    <a:pt x="14" y="23"/>
                  </a:lnTo>
                  <a:lnTo>
                    <a:pt x="10" y="36"/>
                  </a:lnTo>
                  <a:lnTo>
                    <a:pt x="6" y="48"/>
                  </a:lnTo>
                  <a:lnTo>
                    <a:pt x="0" y="59"/>
                  </a:lnTo>
                  <a:lnTo>
                    <a:pt x="4" y="69"/>
                  </a:lnTo>
                  <a:lnTo>
                    <a:pt x="4" y="69"/>
                  </a:lnTo>
                  <a:lnTo>
                    <a:pt x="10" y="59"/>
                  </a:lnTo>
                  <a:lnTo>
                    <a:pt x="10" y="57"/>
                  </a:lnTo>
                  <a:lnTo>
                    <a:pt x="10" y="109"/>
                  </a:lnTo>
                  <a:lnTo>
                    <a:pt x="29" y="109"/>
                  </a:lnTo>
                  <a:lnTo>
                    <a:pt x="29" y="109"/>
                  </a:lnTo>
                  <a:lnTo>
                    <a:pt x="36" y="109"/>
                  </a:lnTo>
                  <a:lnTo>
                    <a:pt x="42" y="105"/>
                  </a:lnTo>
                  <a:lnTo>
                    <a:pt x="44" y="99"/>
                  </a:lnTo>
                  <a:lnTo>
                    <a:pt x="44" y="90"/>
                  </a:lnTo>
                  <a:lnTo>
                    <a:pt x="44" y="40"/>
                  </a:lnTo>
                  <a:lnTo>
                    <a:pt x="21" y="40"/>
                  </a:lnTo>
                  <a:lnTo>
                    <a:pt x="21" y="40"/>
                  </a:lnTo>
                  <a:lnTo>
                    <a:pt x="25" y="25"/>
                  </a:lnTo>
                  <a:lnTo>
                    <a:pt x="29" y="10"/>
                  </a:lnTo>
                  <a:lnTo>
                    <a:pt x="46" y="10"/>
                  </a:lnTo>
                  <a:lnTo>
                    <a:pt x="46" y="0"/>
                  </a:lnTo>
                  <a:lnTo>
                    <a:pt x="4" y="0"/>
                  </a:lnTo>
                  <a:lnTo>
                    <a:pt x="4" y="10"/>
                  </a:lnTo>
                  <a:lnTo>
                    <a:pt x="4" y="10"/>
                  </a:lnTo>
                  <a:close/>
                  <a:moveTo>
                    <a:pt x="21" y="48"/>
                  </a:moveTo>
                  <a:lnTo>
                    <a:pt x="33" y="48"/>
                  </a:lnTo>
                  <a:lnTo>
                    <a:pt x="33" y="88"/>
                  </a:lnTo>
                  <a:lnTo>
                    <a:pt x="33" y="88"/>
                  </a:lnTo>
                  <a:lnTo>
                    <a:pt x="33" y="99"/>
                  </a:lnTo>
                  <a:lnTo>
                    <a:pt x="29" y="101"/>
                  </a:lnTo>
                  <a:lnTo>
                    <a:pt x="27" y="101"/>
                  </a:lnTo>
                  <a:lnTo>
                    <a:pt x="21" y="101"/>
                  </a:lnTo>
                  <a:lnTo>
                    <a:pt x="21" y="48"/>
                  </a:lnTo>
                  <a:lnTo>
                    <a:pt x="21" y="4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49" name="Freeform 328"/>
            <p:cNvSpPr>
              <a:spLocks noChangeAspect="1"/>
            </p:cNvSpPr>
            <p:nvPr userDrawn="1"/>
          </p:nvSpPr>
          <p:spPr bwMode="auto">
            <a:xfrm>
              <a:off x="2624" y="2348"/>
              <a:ext cx="46" cy="116"/>
            </a:xfrm>
            <a:custGeom>
              <a:avLst/>
              <a:gdLst/>
              <a:ahLst/>
              <a:cxnLst>
                <a:cxn ang="0">
                  <a:pos x="29" y="40"/>
                </a:cxn>
                <a:cxn ang="0">
                  <a:pos x="29" y="40"/>
                </a:cxn>
                <a:cxn ang="0">
                  <a:pos x="25" y="33"/>
                </a:cxn>
                <a:cxn ang="0">
                  <a:pos x="25" y="33"/>
                </a:cxn>
                <a:cxn ang="0">
                  <a:pos x="34" y="27"/>
                </a:cxn>
                <a:cxn ang="0">
                  <a:pos x="40" y="19"/>
                </a:cxn>
                <a:cxn ang="0">
                  <a:pos x="42" y="10"/>
                </a:cxn>
                <a:cxn ang="0">
                  <a:pos x="44" y="0"/>
                </a:cxn>
                <a:cxn ang="0">
                  <a:pos x="2" y="0"/>
                </a:cxn>
                <a:cxn ang="0">
                  <a:pos x="2" y="8"/>
                </a:cxn>
                <a:cxn ang="0">
                  <a:pos x="29" y="8"/>
                </a:cxn>
                <a:cxn ang="0">
                  <a:pos x="29" y="8"/>
                </a:cxn>
                <a:cxn ang="0">
                  <a:pos x="27" y="19"/>
                </a:cxn>
                <a:cxn ang="0">
                  <a:pos x="23" y="27"/>
                </a:cxn>
                <a:cxn ang="0">
                  <a:pos x="23" y="27"/>
                </a:cxn>
                <a:cxn ang="0">
                  <a:pos x="17" y="16"/>
                </a:cxn>
                <a:cxn ang="0">
                  <a:pos x="6" y="16"/>
                </a:cxn>
                <a:cxn ang="0">
                  <a:pos x="6" y="16"/>
                </a:cxn>
                <a:cxn ang="0">
                  <a:pos x="12" y="29"/>
                </a:cxn>
                <a:cxn ang="0">
                  <a:pos x="17" y="40"/>
                </a:cxn>
                <a:cxn ang="0">
                  <a:pos x="0" y="40"/>
                </a:cxn>
                <a:cxn ang="0">
                  <a:pos x="0" y="50"/>
                </a:cxn>
                <a:cxn ang="0">
                  <a:pos x="15" y="50"/>
                </a:cxn>
                <a:cxn ang="0">
                  <a:pos x="15" y="99"/>
                </a:cxn>
                <a:cxn ang="0">
                  <a:pos x="15" y="99"/>
                </a:cxn>
                <a:cxn ang="0">
                  <a:pos x="12" y="103"/>
                </a:cxn>
                <a:cxn ang="0">
                  <a:pos x="8" y="105"/>
                </a:cxn>
                <a:cxn ang="0">
                  <a:pos x="0" y="105"/>
                </a:cxn>
                <a:cxn ang="0">
                  <a:pos x="2" y="116"/>
                </a:cxn>
                <a:cxn ang="0">
                  <a:pos x="12" y="116"/>
                </a:cxn>
                <a:cxn ang="0">
                  <a:pos x="12" y="116"/>
                </a:cxn>
                <a:cxn ang="0">
                  <a:pos x="19" y="116"/>
                </a:cxn>
                <a:cxn ang="0">
                  <a:pos x="23" y="111"/>
                </a:cxn>
                <a:cxn ang="0">
                  <a:pos x="25" y="107"/>
                </a:cxn>
                <a:cxn ang="0">
                  <a:pos x="27" y="99"/>
                </a:cxn>
                <a:cxn ang="0">
                  <a:pos x="27" y="50"/>
                </a:cxn>
                <a:cxn ang="0">
                  <a:pos x="34" y="50"/>
                </a:cxn>
                <a:cxn ang="0">
                  <a:pos x="34" y="50"/>
                </a:cxn>
                <a:cxn ang="0">
                  <a:pos x="34" y="61"/>
                </a:cxn>
                <a:cxn ang="0">
                  <a:pos x="29" y="73"/>
                </a:cxn>
                <a:cxn ang="0">
                  <a:pos x="36" y="80"/>
                </a:cxn>
                <a:cxn ang="0">
                  <a:pos x="36" y="80"/>
                </a:cxn>
                <a:cxn ang="0">
                  <a:pos x="40" y="71"/>
                </a:cxn>
                <a:cxn ang="0">
                  <a:pos x="44" y="63"/>
                </a:cxn>
                <a:cxn ang="0">
                  <a:pos x="46" y="52"/>
                </a:cxn>
                <a:cxn ang="0">
                  <a:pos x="46" y="40"/>
                </a:cxn>
                <a:cxn ang="0">
                  <a:pos x="29" y="40"/>
                </a:cxn>
                <a:cxn ang="0">
                  <a:pos x="29" y="40"/>
                </a:cxn>
              </a:cxnLst>
              <a:rect l="0" t="0" r="r" b="b"/>
              <a:pathLst>
                <a:path w="46" h="116">
                  <a:moveTo>
                    <a:pt x="29" y="40"/>
                  </a:moveTo>
                  <a:lnTo>
                    <a:pt x="29" y="40"/>
                  </a:lnTo>
                  <a:lnTo>
                    <a:pt x="25" y="33"/>
                  </a:lnTo>
                  <a:lnTo>
                    <a:pt x="25" y="33"/>
                  </a:lnTo>
                  <a:lnTo>
                    <a:pt x="34" y="27"/>
                  </a:lnTo>
                  <a:lnTo>
                    <a:pt x="40" y="19"/>
                  </a:lnTo>
                  <a:lnTo>
                    <a:pt x="42" y="10"/>
                  </a:lnTo>
                  <a:lnTo>
                    <a:pt x="44" y="0"/>
                  </a:lnTo>
                  <a:lnTo>
                    <a:pt x="2" y="0"/>
                  </a:lnTo>
                  <a:lnTo>
                    <a:pt x="2" y="8"/>
                  </a:lnTo>
                  <a:lnTo>
                    <a:pt x="29" y="8"/>
                  </a:lnTo>
                  <a:lnTo>
                    <a:pt x="29" y="8"/>
                  </a:lnTo>
                  <a:lnTo>
                    <a:pt x="27" y="19"/>
                  </a:lnTo>
                  <a:lnTo>
                    <a:pt x="23" y="27"/>
                  </a:lnTo>
                  <a:lnTo>
                    <a:pt x="23" y="27"/>
                  </a:lnTo>
                  <a:lnTo>
                    <a:pt x="17" y="16"/>
                  </a:lnTo>
                  <a:lnTo>
                    <a:pt x="6" y="16"/>
                  </a:lnTo>
                  <a:lnTo>
                    <a:pt x="6" y="16"/>
                  </a:lnTo>
                  <a:lnTo>
                    <a:pt x="12" y="29"/>
                  </a:lnTo>
                  <a:lnTo>
                    <a:pt x="17" y="40"/>
                  </a:lnTo>
                  <a:lnTo>
                    <a:pt x="0" y="40"/>
                  </a:lnTo>
                  <a:lnTo>
                    <a:pt x="0" y="50"/>
                  </a:lnTo>
                  <a:lnTo>
                    <a:pt x="15" y="50"/>
                  </a:lnTo>
                  <a:lnTo>
                    <a:pt x="15" y="99"/>
                  </a:lnTo>
                  <a:lnTo>
                    <a:pt x="15" y="99"/>
                  </a:lnTo>
                  <a:lnTo>
                    <a:pt x="12" y="103"/>
                  </a:lnTo>
                  <a:lnTo>
                    <a:pt x="8" y="105"/>
                  </a:lnTo>
                  <a:lnTo>
                    <a:pt x="0" y="105"/>
                  </a:lnTo>
                  <a:lnTo>
                    <a:pt x="2" y="116"/>
                  </a:lnTo>
                  <a:lnTo>
                    <a:pt x="12" y="116"/>
                  </a:lnTo>
                  <a:lnTo>
                    <a:pt x="12" y="116"/>
                  </a:lnTo>
                  <a:lnTo>
                    <a:pt x="19" y="116"/>
                  </a:lnTo>
                  <a:lnTo>
                    <a:pt x="23" y="111"/>
                  </a:lnTo>
                  <a:lnTo>
                    <a:pt x="25" y="107"/>
                  </a:lnTo>
                  <a:lnTo>
                    <a:pt x="27" y="99"/>
                  </a:lnTo>
                  <a:lnTo>
                    <a:pt x="27" y="50"/>
                  </a:lnTo>
                  <a:lnTo>
                    <a:pt x="34" y="50"/>
                  </a:lnTo>
                  <a:lnTo>
                    <a:pt x="34" y="50"/>
                  </a:lnTo>
                  <a:lnTo>
                    <a:pt x="34" y="61"/>
                  </a:lnTo>
                  <a:lnTo>
                    <a:pt x="29" y="73"/>
                  </a:lnTo>
                  <a:lnTo>
                    <a:pt x="36" y="80"/>
                  </a:lnTo>
                  <a:lnTo>
                    <a:pt x="36" y="80"/>
                  </a:lnTo>
                  <a:lnTo>
                    <a:pt x="40" y="71"/>
                  </a:lnTo>
                  <a:lnTo>
                    <a:pt x="44" y="63"/>
                  </a:lnTo>
                  <a:lnTo>
                    <a:pt x="46" y="52"/>
                  </a:lnTo>
                  <a:lnTo>
                    <a:pt x="46" y="40"/>
                  </a:lnTo>
                  <a:lnTo>
                    <a:pt x="29" y="40"/>
                  </a:lnTo>
                  <a:lnTo>
                    <a:pt x="29" y="4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0" name="Freeform 329"/>
            <p:cNvSpPr>
              <a:spLocks noChangeAspect="1"/>
            </p:cNvSpPr>
            <p:nvPr userDrawn="1"/>
          </p:nvSpPr>
          <p:spPr bwMode="auto">
            <a:xfrm>
              <a:off x="2806" y="2419"/>
              <a:ext cx="15" cy="36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10" y="36"/>
                </a:cxn>
                <a:cxn ang="0">
                  <a:pos x="10" y="36"/>
                </a:cxn>
                <a:cxn ang="0">
                  <a:pos x="15" y="0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0" y="36"/>
                </a:cxn>
                <a:cxn ang="0">
                  <a:pos x="0" y="36"/>
                </a:cxn>
              </a:cxnLst>
              <a:rect l="0" t="0" r="r" b="b"/>
              <a:pathLst>
                <a:path w="15" h="36">
                  <a:moveTo>
                    <a:pt x="0" y="36"/>
                  </a:moveTo>
                  <a:lnTo>
                    <a:pt x="10" y="36"/>
                  </a:lnTo>
                  <a:lnTo>
                    <a:pt x="10" y="36"/>
                  </a:lnTo>
                  <a:lnTo>
                    <a:pt x="15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0" y="36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1" name="Freeform 330"/>
            <p:cNvSpPr>
              <a:spLocks noChangeAspect="1"/>
            </p:cNvSpPr>
            <p:nvPr userDrawn="1"/>
          </p:nvSpPr>
          <p:spPr bwMode="auto">
            <a:xfrm>
              <a:off x="2806" y="2345"/>
              <a:ext cx="46" cy="119"/>
            </a:xfrm>
            <a:custGeom>
              <a:avLst/>
              <a:gdLst/>
              <a:ahLst/>
              <a:cxnLst>
                <a:cxn ang="0">
                  <a:pos x="42" y="64"/>
                </a:cxn>
                <a:cxn ang="0">
                  <a:pos x="42" y="64"/>
                </a:cxn>
                <a:cxn ang="0">
                  <a:pos x="44" y="64"/>
                </a:cxn>
                <a:cxn ang="0">
                  <a:pos x="46" y="62"/>
                </a:cxn>
                <a:cxn ang="0">
                  <a:pos x="46" y="57"/>
                </a:cxn>
                <a:cxn ang="0">
                  <a:pos x="46" y="57"/>
                </a:cxn>
                <a:cxn ang="0">
                  <a:pos x="42" y="43"/>
                </a:cxn>
                <a:cxn ang="0">
                  <a:pos x="34" y="43"/>
                </a:cxn>
                <a:cxn ang="0">
                  <a:pos x="34" y="43"/>
                </a:cxn>
                <a:cxn ang="0">
                  <a:pos x="36" y="55"/>
                </a:cxn>
                <a:cxn ang="0">
                  <a:pos x="19" y="55"/>
                </a:cxn>
                <a:cxn ang="0">
                  <a:pos x="19" y="55"/>
                </a:cxn>
                <a:cxn ang="0">
                  <a:pos x="30" y="38"/>
                </a:cxn>
                <a:cxn ang="0">
                  <a:pos x="40" y="19"/>
                </a:cxn>
                <a:cxn ang="0">
                  <a:pos x="27" y="19"/>
                </a:cxn>
                <a:cxn ang="0">
                  <a:pos x="27" y="19"/>
                </a:cxn>
                <a:cxn ang="0">
                  <a:pos x="21" y="32"/>
                </a:cxn>
                <a:cxn ang="0">
                  <a:pos x="21" y="32"/>
                </a:cxn>
                <a:cxn ang="0">
                  <a:pos x="15" y="24"/>
                </a:cxn>
                <a:cxn ang="0">
                  <a:pos x="15" y="24"/>
                </a:cxn>
                <a:cxn ang="0">
                  <a:pos x="32" y="0"/>
                </a:cxn>
                <a:cxn ang="0">
                  <a:pos x="17" y="0"/>
                </a:cxn>
                <a:cxn ang="0">
                  <a:pos x="17" y="0"/>
                </a:cxn>
                <a:cxn ang="0">
                  <a:pos x="2" y="24"/>
                </a:cxn>
                <a:cxn ang="0">
                  <a:pos x="2" y="24"/>
                </a:cxn>
                <a:cxn ang="0">
                  <a:pos x="15" y="41"/>
                </a:cxn>
                <a:cxn ang="0">
                  <a:pos x="15" y="41"/>
                </a:cxn>
                <a:cxn ang="0">
                  <a:pos x="6" y="55"/>
                </a:cxn>
                <a:cxn ang="0">
                  <a:pos x="0" y="55"/>
                </a:cxn>
                <a:cxn ang="0">
                  <a:pos x="0" y="66"/>
                </a:cxn>
                <a:cxn ang="0">
                  <a:pos x="19" y="64"/>
                </a:cxn>
                <a:cxn ang="0">
                  <a:pos x="19" y="119"/>
                </a:cxn>
                <a:cxn ang="0">
                  <a:pos x="32" y="119"/>
                </a:cxn>
                <a:cxn ang="0">
                  <a:pos x="32" y="64"/>
                </a:cxn>
                <a:cxn ang="0">
                  <a:pos x="42" y="64"/>
                </a:cxn>
                <a:cxn ang="0">
                  <a:pos x="42" y="64"/>
                </a:cxn>
              </a:cxnLst>
              <a:rect l="0" t="0" r="r" b="b"/>
              <a:pathLst>
                <a:path w="46" h="119">
                  <a:moveTo>
                    <a:pt x="42" y="64"/>
                  </a:moveTo>
                  <a:lnTo>
                    <a:pt x="42" y="64"/>
                  </a:lnTo>
                  <a:lnTo>
                    <a:pt x="44" y="64"/>
                  </a:lnTo>
                  <a:lnTo>
                    <a:pt x="46" y="62"/>
                  </a:lnTo>
                  <a:lnTo>
                    <a:pt x="46" y="57"/>
                  </a:lnTo>
                  <a:lnTo>
                    <a:pt x="46" y="57"/>
                  </a:lnTo>
                  <a:lnTo>
                    <a:pt x="42" y="43"/>
                  </a:lnTo>
                  <a:lnTo>
                    <a:pt x="34" y="43"/>
                  </a:lnTo>
                  <a:lnTo>
                    <a:pt x="34" y="43"/>
                  </a:lnTo>
                  <a:lnTo>
                    <a:pt x="36" y="55"/>
                  </a:lnTo>
                  <a:lnTo>
                    <a:pt x="19" y="55"/>
                  </a:lnTo>
                  <a:lnTo>
                    <a:pt x="19" y="55"/>
                  </a:lnTo>
                  <a:lnTo>
                    <a:pt x="30" y="38"/>
                  </a:lnTo>
                  <a:lnTo>
                    <a:pt x="40" y="19"/>
                  </a:lnTo>
                  <a:lnTo>
                    <a:pt x="27" y="19"/>
                  </a:lnTo>
                  <a:lnTo>
                    <a:pt x="27" y="19"/>
                  </a:lnTo>
                  <a:lnTo>
                    <a:pt x="21" y="32"/>
                  </a:lnTo>
                  <a:lnTo>
                    <a:pt x="21" y="32"/>
                  </a:lnTo>
                  <a:lnTo>
                    <a:pt x="15" y="24"/>
                  </a:lnTo>
                  <a:lnTo>
                    <a:pt x="15" y="24"/>
                  </a:lnTo>
                  <a:lnTo>
                    <a:pt x="32" y="0"/>
                  </a:lnTo>
                  <a:lnTo>
                    <a:pt x="17" y="0"/>
                  </a:lnTo>
                  <a:lnTo>
                    <a:pt x="17" y="0"/>
                  </a:lnTo>
                  <a:lnTo>
                    <a:pt x="2" y="24"/>
                  </a:lnTo>
                  <a:lnTo>
                    <a:pt x="2" y="24"/>
                  </a:lnTo>
                  <a:lnTo>
                    <a:pt x="15" y="41"/>
                  </a:lnTo>
                  <a:lnTo>
                    <a:pt x="15" y="41"/>
                  </a:lnTo>
                  <a:lnTo>
                    <a:pt x="6" y="55"/>
                  </a:lnTo>
                  <a:lnTo>
                    <a:pt x="0" y="55"/>
                  </a:lnTo>
                  <a:lnTo>
                    <a:pt x="0" y="66"/>
                  </a:lnTo>
                  <a:lnTo>
                    <a:pt x="19" y="64"/>
                  </a:lnTo>
                  <a:lnTo>
                    <a:pt x="19" y="119"/>
                  </a:lnTo>
                  <a:lnTo>
                    <a:pt x="32" y="119"/>
                  </a:lnTo>
                  <a:lnTo>
                    <a:pt x="32" y="64"/>
                  </a:lnTo>
                  <a:lnTo>
                    <a:pt x="42" y="64"/>
                  </a:lnTo>
                  <a:lnTo>
                    <a:pt x="42" y="6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2" name="Freeform 331"/>
            <p:cNvSpPr>
              <a:spLocks noChangeAspect="1"/>
            </p:cNvSpPr>
            <p:nvPr userDrawn="1"/>
          </p:nvSpPr>
          <p:spPr bwMode="auto">
            <a:xfrm>
              <a:off x="2850" y="2345"/>
              <a:ext cx="30" cy="32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13" y="0"/>
                </a:cxn>
                <a:cxn ang="0">
                  <a:pos x="13" y="0"/>
                </a:cxn>
                <a:cxn ang="0">
                  <a:pos x="9" y="17"/>
                </a:cxn>
                <a:cxn ang="0">
                  <a:pos x="0" y="32"/>
                </a:cxn>
                <a:cxn ang="0">
                  <a:pos x="11" y="32"/>
                </a:cxn>
                <a:cxn ang="0">
                  <a:pos x="11" y="32"/>
                </a:cxn>
                <a:cxn ang="0">
                  <a:pos x="19" y="17"/>
                </a:cxn>
                <a:cxn ang="0">
                  <a:pos x="28" y="0"/>
                </a:cxn>
                <a:cxn ang="0">
                  <a:pos x="28" y="0"/>
                </a:cxn>
              </a:cxnLst>
              <a:rect l="0" t="0" r="r" b="b"/>
              <a:pathLst>
                <a:path w="28" h="32">
                  <a:moveTo>
                    <a:pt x="28" y="0"/>
                  </a:moveTo>
                  <a:lnTo>
                    <a:pt x="13" y="0"/>
                  </a:lnTo>
                  <a:lnTo>
                    <a:pt x="13" y="0"/>
                  </a:lnTo>
                  <a:lnTo>
                    <a:pt x="9" y="17"/>
                  </a:lnTo>
                  <a:lnTo>
                    <a:pt x="0" y="32"/>
                  </a:lnTo>
                  <a:lnTo>
                    <a:pt x="11" y="32"/>
                  </a:lnTo>
                  <a:lnTo>
                    <a:pt x="11" y="32"/>
                  </a:lnTo>
                  <a:lnTo>
                    <a:pt x="19" y="17"/>
                  </a:lnTo>
                  <a:lnTo>
                    <a:pt x="28" y="0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3" name="Freeform 332"/>
            <p:cNvSpPr>
              <a:spLocks noChangeAspect="1"/>
            </p:cNvSpPr>
            <p:nvPr userDrawn="1"/>
          </p:nvSpPr>
          <p:spPr bwMode="auto">
            <a:xfrm>
              <a:off x="2889" y="2345"/>
              <a:ext cx="27" cy="32"/>
            </a:xfrm>
            <a:custGeom>
              <a:avLst/>
              <a:gdLst/>
              <a:ahLst/>
              <a:cxnLst>
                <a:cxn ang="0">
                  <a:pos x="27" y="32"/>
                </a:cxn>
                <a:cxn ang="0">
                  <a:pos x="27" y="32"/>
                </a:cxn>
                <a:cxn ang="0">
                  <a:pos x="19" y="17"/>
                </a:cxn>
                <a:cxn ang="0">
                  <a:pos x="1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6" y="17"/>
                </a:cxn>
                <a:cxn ang="0">
                  <a:pos x="12" y="32"/>
                </a:cxn>
                <a:cxn ang="0">
                  <a:pos x="27" y="32"/>
                </a:cxn>
                <a:cxn ang="0">
                  <a:pos x="27" y="32"/>
                </a:cxn>
              </a:cxnLst>
              <a:rect l="0" t="0" r="r" b="b"/>
              <a:pathLst>
                <a:path w="27" h="32">
                  <a:moveTo>
                    <a:pt x="27" y="32"/>
                  </a:moveTo>
                  <a:lnTo>
                    <a:pt x="27" y="32"/>
                  </a:lnTo>
                  <a:lnTo>
                    <a:pt x="19" y="17"/>
                  </a:lnTo>
                  <a:lnTo>
                    <a:pt x="1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6" y="17"/>
                  </a:lnTo>
                  <a:lnTo>
                    <a:pt x="12" y="32"/>
                  </a:lnTo>
                  <a:lnTo>
                    <a:pt x="27" y="32"/>
                  </a:lnTo>
                  <a:lnTo>
                    <a:pt x="27" y="3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4" name="Freeform 333"/>
            <p:cNvSpPr>
              <a:spLocks noChangeAspect="1"/>
            </p:cNvSpPr>
            <p:nvPr userDrawn="1"/>
          </p:nvSpPr>
          <p:spPr bwMode="auto">
            <a:xfrm>
              <a:off x="2843" y="2419"/>
              <a:ext cx="11" cy="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34"/>
                </a:cxn>
                <a:cxn ang="0">
                  <a:pos x="11" y="34"/>
                </a:cxn>
                <a:cxn ang="0">
                  <a:pos x="11" y="34"/>
                </a:cxn>
                <a:cxn ang="0">
                  <a:pos x="8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1" h="34">
                  <a:moveTo>
                    <a:pt x="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11" y="34"/>
                  </a:lnTo>
                  <a:lnTo>
                    <a:pt x="11" y="34"/>
                  </a:lnTo>
                  <a:lnTo>
                    <a:pt x="8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5" name="Freeform 334"/>
            <p:cNvSpPr>
              <a:spLocks noChangeAspect="1"/>
            </p:cNvSpPr>
            <p:nvPr userDrawn="1"/>
          </p:nvSpPr>
          <p:spPr bwMode="auto">
            <a:xfrm>
              <a:off x="2900" y="2419"/>
              <a:ext cx="16" cy="34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" y="17"/>
                </a:cxn>
                <a:cxn ang="0">
                  <a:pos x="4" y="34"/>
                </a:cxn>
                <a:cxn ang="0">
                  <a:pos x="15" y="34"/>
                </a:cxn>
                <a:cxn ang="0">
                  <a:pos x="15" y="34"/>
                </a:cxn>
                <a:cxn ang="0">
                  <a:pos x="13" y="17"/>
                </a:cxn>
                <a:cxn ang="0">
                  <a:pos x="11" y="0"/>
                </a:cxn>
                <a:cxn ang="0">
                  <a:pos x="11" y="0"/>
                </a:cxn>
              </a:cxnLst>
              <a:rect l="0" t="0" r="r" b="b"/>
              <a:pathLst>
                <a:path w="15" h="34">
                  <a:moveTo>
                    <a:pt x="11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2" y="17"/>
                  </a:lnTo>
                  <a:lnTo>
                    <a:pt x="4" y="34"/>
                  </a:lnTo>
                  <a:lnTo>
                    <a:pt x="15" y="34"/>
                  </a:lnTo>
                  <a:lnTo>
                    <a:pt x="15" y="34"/>
                  </a:lnTo>
                  <a:lnTo>
                    <a:pt x="13" y="17"/>
                  </a:lnTo>
                  <a:lnTo>
                    <a:pt x="11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6" name="Freeform 335"/>
            <p:cNvSpPr>
              <a:spLocks noChangeAspect="1"/>
            </p:cNvSpPr>
            <p:nvPr userDrawn="1"/>
          </p:nvSpPr>
          <p:spPr bwMode="auto">
            <a:xfrm>
              <a:off x="2860" y="2365"/>
              <a:ext cx="52" cy="46"/>
            </a:xfrm>
            <a:custGeom>
              <a:avLst/>
              <a:gdLst/>
              <a:ahLst/>
              <a:cxnLst>
                <a:cxn ang="0">
                  <a:pos x="51" y="40"/>
                </a:cxn>
                <a:cxn ang="0">
                  <a:pos x="51" y="40"/>
                </a:cxn>
                <a:cxn ang="0">
                  <a:pos x="51" y="36"/>
                </a:cxn>
                <a:cxn ang="0">
                  <a:pos x="51" y="36"/>
                </a:cxn>
                <a:cxn ang="0">
                  <a:pos x="40" y="19"/>
                </a:cxn>
                <a:cxn ang="0">
                  <a:pos x="30" y="19"/>
                </a:cxn>
                <a:cxn ang="0">
                  <a:pos x="30" y="19"/>
                </a:cxn>
                <a:cxn ang="0">
                  <a:pos x="38" y="36"/>
                </a:cxn>
                <a:cxn ang="0">
                  <a:pos x="15" y="36"/>
                </a:cxn>
                <a:cxn ang="0">
                  <a:pos x="15" y="36"/>
                </a:cxn>
                <a:cxn ang="0">
                  <a:pos x="27" y="0"/>
                </a:cxn>
                <a:cxn ang="0">
                  <a:pos x="15" y="0"/>
                </a:cxn>
                <a:cxn ang="0">
                  <a:pos x="15" y="0"/>
                </a:cxn>
                <a:cxn ang="0">
                  <a:pos x="8" y="24"/>
                </a:cxn>
                <a:cxn ang="0">
                  <a:pos x="0" y="45"/>
                </a:cxn>
                <a:cxn ang="0">
                  <a:pos x="44" y="45"/>
                </a:cxn>
                <a:cxn ang="0">
                  <a:pos x="44" y="45"/>
                </a:cxn>
                <a:cxn ang="0">
                  <a:pos x="49" y="45"/>
                </a:cxn>
                <a:cxn ang="0">
                  <a:pos x="51" y="40"/>
                </a:cxn>
                <a:cxn ang="0">
                  <a:pos x="51" y="40"/>
                </a:cxn>
              </a:cxnLst>
              <a:rect l="0" t="0" r="r" b="b"/>
              <a:pathLst>
                <a:path w="51" h="45">
                  <a:moveTo>
                    <a:pt x="51" y="40"/>
                  </a:moveTo>
                  <a:lnTo>
                    <a:pt x="51" y="40"/>
                  </a:lnTo>
                  <a:lnTo>
                    <a:pt x="51" y="36"/>
                  </a:lnTo>
                  <a:lnTo>
                    <a:pt x="51" y="36"/>
                  </a:lnTo>
                  <a:lnTo>
                    <a:pt x="40" y="19"/>
                  </a:lnTo>
                  <a:lnTo>
                    <a:pt x="30" y="19"/>
                  </a:lnTo>
                  <a:lnTo>
                    <a:pt x="30" y="19"/>
                  </a:lnTo>
                  <a:lnTo>
                    <a:pt x="38" y="36"/>
                  </a:lnTo>
                  <a:lnTo>
                    <a:pt x="15" y="36"/>
                  </a:lnTo>
                  <a:lnTo>
                    <a:pt x="15" y="36"/>
                  </a:lnTo>
                  <a:lnTo>
                    <a:pt x="27" y="0"/>
                  </a:lnTo>
                  <a:lnTo>
                    <a:pt x="15" y="0"/>
                  </a:lnTo>
                  <a:lnTo>
                    <a:pt x="15" y="0"/>
                  </a:lnTo>
                  <a:lnTo>
                    <a:pt x="8" y="24"/>
                  </a:lnTo>
                  <a:lnTo>
                    <a:pt x="0" y="45"/>
                  </a:lnTo>
                  <a:lnTo>
                    <a:pt x="44" y="45"/>
                  </a:lnTo>
                  <a:lnTo>
                    <a:pt x="44" y="45"/>
                  </a:lnTo>
                  <a:lnTo>
                    <a:pt x="49" y="45"/>
                  </a:lnTo>
                  <a:lnTo>
                    <a:pt x="51" y="40"/>
                  </a:lnTo>
                  <a:lnTo>
                    <a:pt x="51" y="4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7" name="Freeform 336"/>
            <p:cNvSpPr>
              <a:spLocks noChangeAspect="1"/>
            </p:cNvSpPr>
            <p:nvPr userDrawn="1"/>
          </p:nvSpPr>
          <p:spPr bwMode="auto">
            <a:xfrm>
              <a:off x="2882" y="2416"/>
              <a:ext cx="11" cy="22"/>
            </a:xfrm>
            <a:custGeom>
              <a:avLst/>
              <a:gdLst/>
              <a:ahLst/>
              <a:cxnLst>
                <a:cxn ang="0">
                  <a:pos x="11" y="23"/>
                </a:cxn>
                <a:cxn ang="0">
                  <a:pos x="11" y="23"/>
                </a:cxn>
                <a:cxn ang="0">
                  <a:pos x="9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23"/>
                </a:cxn>
                <a:cxn ang="0">
                  <a:pos x="11" y="23"/>
                </a:cxn>
                <a:cxn ang="0">
                  <a:pos x="11" y="23"/>
                </a:cxn>
              </a:cxnLst>
              <a:rect l="0" t="0" r="r" b="b"/>
              <a:pathLst>
                <a:path w="11" h="23">
                  <a:moveTo>
                    <a:pt x="11" y="23"/>
                  </a:moveTo>
                  <a:lnTo>
                    <a:pt x="11" y="23"/>
                  </a:lnTo>
                  <a:lnTo>
                    <a:pt x="9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3"/>
                  </a:lnTo>
                  <a:lnTo>
                    <a:pt x="11" y="23"/>
                  </a:lnTo>
                  <a:lnTo>
                    <a:pt x="11" y="2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8" name="Freeform 337"/>
            <p:cNvSpPr>
              <a:spLocks noChangeAspect="1"/>
            </p:cNvSpPr>
            <p:nvPr userDrawn="1"/>
          </p:nvSpPr>
          <p:spPr bwMode="auto">
            <a:xfrm>
              <a:off x="2861" y="2416"/>
              <a:ext cx="38" cy="48"/>
            </a:xfrm>
            <a:custGeom>
              <a:avLst/>
              <a:gdLst/>
              <a:ahLst/>
              <a:cxnLst>
                <a:cxn ang="0">
                  <a:pos x="19" y="49"/>
                </a:cxn>
                <a:cxn ang="0">
                  <a:pos x="19" y="49"/>
                </a:cxn>
                <a:cxn ang="0">
                  <a:pos x="13" y="49"/>
                </a:cxn>
                <a:cxn ang="0">
                  <a:pos x="13" y="49"/>
                </a:cxn>
                <a:cxn ang="0">
                  <a:pos x="6" y="46"/>
                </a:cxn>
                <a:cxn ang="0">
                  <a:pos x="2" y="44"/>
                </a:cxn>
                <a:cxn ang="0">
                  <a:pos x="0" y="40"/>
                </a:cxn>
                <a:cxn ang="0">
                  <a:pos x="0" y="34"/>
                </a:cxn>
                <a:cxn ang="0">
                  <a:pos x="0" y="0"/>
                </a:cxn>
                <a:cxn ang="0">
                  <a:pos x="13" y="0"/>
                </a:cxn>
                <a:cxn ang="0">
                  <a:pos x="13" y="34"/>
                </a:cxn>
                <a:cxn ang="0">
                  <a:pos x="13" y="34"/>
                </a:cxn>
                <a:cxn ang="0">
                  <a:pos x="13" y="38"/>
                </a:cxn>
                <a:cxn ang="0">
                  <a:pos x="17" y="38"/>
                </a:cxn>
                <a:cxn ang="0">
                  <a:pos x="17" y="38"/>
                </a:cxn>
                <a:cxn ang="0">
                  <a:pos x="25" y="38"/>
                </a:cxn>
                <a:cxn ang="0">
                  <a:pos x="25" y="38"/>
                </a:cxn>
                <a:cxn ang="0">
                  <a:pos x="28" y="38"/>
                </a:cxn>
                <a:cxn ang="0">
                  <a:pos x="30" y="34"/>
                </a:cxn>
                <a:cxn ang="0">
                  <a:pos x="30" y="27"/>
                </a:cxn>
                <a:cxn ang="0">
                  <a:pos x="38" y="27"/>
                </a:cxn>
                <a:cxn ang="0">
                  <a:pos x="38" y="34"/>
                </a:cxn>
                <a:cxn ang="0">
                  <a:pos x="38" y="34"/>
                </a:cxn>
                <a:cxn ang="0">
                  <a:pos x="38" y="40"/>
                </a:cxn>
                <a:cxn ang="0">
                  <a:pos x="36" y="44"/>
                </a:cxn>
                <a:cxn ang="0">
                  <a:pos x="34" y="46"/>
                </a:cxn>
                <a:cxn ang="0">
                  <a:pos x="28" y="49"/>
                </a:cxn>
                <a:cxn ang="0">
                  <a:pos x="28" y="49"/>
                </a:cxn>
                <a:cxn ang="0">
                  <a:pos x="19" y="49"/>
                </a:cxn>
                <a:cxn ang="0">
                  <a:pos x="19" y="49"/>
                </a:cxn>
              </a:cxnLst>
              <a:rect l="0" t="0" r="r" b="b"/>
              <a:pathLst>
                <a:path w="38" h="49">
                  <a:moveTo>
                    <a:pt x="19" y="49"/>
                  </a:moveTo>
                  <a:lnTo>
                    <a:pt x="19" y="49"/>
                  </a:lnTo>
                  <a:lnTo>
                    <a:pt x="13" y="49"/>
                  </a:lnTo>
                  <a:lnTo>
                    <a:pt x="13" y="49"/>
                  </a:lnTo>
                  <a:lnTo>
                    <a:pt x="6" y="46"/>
                  </a:lnTo>
                  <a:lnTo>
                    <a:pt x="2" y="44"/>
                  </a:lnTo>
                  <a:lnTo>
                    <a:pt x="0" y="40"/>
                  </a:lnTo>
                  <a:lnTo>
                    <a:pt x="0" y="34"/>
                  </a:lnTo>
                  <a:lnTo>
                    <a:pt x="0" y="0"/>
                  </a:lnTo>
                  <a:lnTo>
                    <a:pt x="13" y="0"/>
                  </a:lnTo>
                  <a:lnTo>
                    <a:pt x="13" y="34"/>
                  </a:lnTo>
                  <a:lnTo>
                    <a:pt x="13" y="34"/>
                  </a:lnTo>
                  <a:lnTo>
                    <a:pt x="13" y="38"/>
                  </a:lnTo>
                  <a:lnTo>
                    <a:pt x="17" y="38"/>
                  </a:lnTo>
                  <a:lnTo>
                    <a:pt x="17" y="38"/>
                  </a:lnTo>
                  <a:lnTo>
                    <a:pt x="25" y="38"/>
                  </a:lnTo>
                  <a:lnTo>
                    <a:pt x="25" y="38"/>
                  </a:lnTo>
                  <a:lnTo>
                    <a:pt x="28" y="38"/>
                  </a:lnTo>
                  <a:lnTo>
                    <a:pt x="30" y="34"/>
                  </a:lnTo>
                  <a:lnTo>
                    <a:pt x="30" y="27"/>
                  </a:lnTo>
                  <a:lnTo>
                    <a:pt x="38" y="27"/>
                  </a:lnTo>
                  <a:lnTo>
                    <a:pt x="38" y="34"/>
                  </a:lnTo>
                  <a:lnTo>
                    <a:pt x="38" y="34"/>
                  </a:lnTo>
                  <a:lnTo>
                    <a:pt x="38" y="40"/>
                  </a:lnTo>
                  <a:lnTo>
                    <a:pt x="36" y="44"/>
                  </a:lnTo>
                  <a:lnTo>
                    <a:pt x="34" y="46"/>
                  </a:lnTo>
                  <a:lnTo>
                    <a:pt x="28" y="49"/>
                  </a:lnTo>
                  <a:lnTo>
                    <a:pt x="28" y="49"/>
                  </a:lnTo>
                  <a:lnTo>
                    <a:pt x="19" y="49"/>
                  </a:lnTo>
                  <a:lnTo>
                    <a:pt x="19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9" name="Freeform 338"/>
            <p:cNvSpPr>
              <a:spLocks noChangeAspect="1" noEditPoints="1"/>
            </p:cNvSpPr>
            <p:nvPr userDrawn="1"/>
          </p:nvSpPr>
          <p:spPr bwMode="auto">
            <a:xfrm>
              <a:off x="2562" y="2348"/>
              <a:ext cx="57" cy="111"/>
            </a:xfrm>
            <a:custGeom>
              <a:avLst/>
              <a:gdLst/>
              <a:ahLst/>
              <a:cxnLst>
                <a:cxn ang="0">
                  <a:pos x="34" y="94"/>
                </a:cxn>
                <a:cxn ang="0">
                  <a:pos x="34" y="82"/>
                </a:cxn>
                <a:cxn ang="0">
                  <a:pos x="55" y="82"/>
                </a:cxn>
                <a:cxn ang="0">
                  <a:pos x="55" y="71"/>
                </a:cxn>
                <a:cxn ang="0">
                  <a:pos x="34" y="71"/>
                </a:cxn>
                <a:cxn ang="0">
                  <a:pos x="34" y="59"/>
                </a:cxn>
                <a:cxn ang="0">
                  <a:pos x="43" y="59"/>
                </a:cxn>
                <a:cxn ang="0">
                  <a:pos x="43" y="59"/>
                </a:cxn>
                <a:cxn ang="0">
                  <a:pos x="49" y="59"/>
                </a:cxn>
                <a:cxn ang="0">
                  <a:pos x="53" y="56"/>
                </a:cxn>
                <a:cxn ang="0">
                  <a:pos x="55" y="50"/>
                </a:cxn>
                <a:cxn ang="0">
                  <a:pos x="57" y="46"/>
                </a:cxn>
                <a:cxn ang="0">
                  <a:pos x="57" y="0"/>
                </a:cxn>
                <a:cxn ang="0">
                  <a:pos x="2" y="0"/>
                </a:cxn>
                <a:cxn ang="0">
                  <a:pos x="2" y="59"/>
                </a:cxn>
                <a:cxn ang="0">
                  <a:pos x="24" y="59"/>
                </a:cxn>
                <a:cxn ang="0">
                  <a:pos x="24" y="71"/>
                </a:cxn>
                <a:cxn ang="0">
                  <a:pos x="2" y="71"/>
                </a:cxn>
                <a:cxn ang="0">
                  <a:pos x="2" y="82"/>
                </a:cxn>
                <a:cxn ang="0">
                  <a:pos x="24" y="82"/>
                </a:cxn>
                <a:cxn ang="0">
                  <a:pos x="24" y="97"/>
                </a:cxn>
                <a:cxn ang="0">
                  <a:pos x="24" y="97"/>
                </a:cxn>
                <a:cxn ang="0">
                  <a:pos x="0" y="99"/>
                </a:cxn>
                <a:cxn ang="0">
                  <a:pos x="0" y="111"/>
                </a:cxn>
                <a:cxn ang="0">
                  <a:pos x="0" y="111"/>
                </a:cxn>
                <a:cxn ang="0">
                  <a:pos x="30" y="107"/>
                </a:cxn>
                <a:cxn ang="0">
                  <a:pos x="57" y="101"/>
                </a:cxn>
                <a:cxn ang="0">
                  <a:pos x="57" y="90"/>
                </a:cxn>
                <a:cxn ang="0">
                  <a:pos x="57" y="90"/>
                </a:cxn>
                <a:cxn ang="0">
                  <a:pos x="34" y="94"/>
                </a:cxn>
                <a:cxn ang="0">
                  <a:pos x="34" y="94"/>
                </a:cxn>
                <a:cxn ang="0">
                  <a:pos x="34" y="8"/>
                </a:cxn>
                <a:cxn ang="0">
                  <a:pos x="45" y="8"/>
                </a:cxn>
                <a:cxn ang="0">
                  <a:pos x="45" y="25"/>
                </a:cxn>
                <a:cxn ang="0">
                  <a:pos x="34" y="25"/>
                </a:cxn>
                <a:cxn ang="0">
                  <a:pos x="34" y="8"/>
                </a:cxn>
                <a:cxn ang="0">
                  <a:pos x="34" y="8"/>
                </a:cxn>
                <a:cxn ang="0">
                  <a:pos x="34" y="33"/>
                </a:cxn>
                <a:cxn ang="0">
                  <a:pos x="45" y="33"/>
                </a:cxn>
                <a:cxn ang="0">
                  <a:pos x="45" y="33"/>
                </a:cxn>
                <a:cxn ang="0">
                  <a:pos x="45" y="46"/>
                </a:cxn>
                <a:cxn ang="0">
                  <a:pos x="45" y="46"/>
                </a:cxn>
                <a:cxn ang="0">
                  <a:pos x="43" y="48"/>
                </a:cxn>
                <a:cxn ang="0">
                  <a:pos x="40" y="50"/>
                </a:cxn>
                <a:cxn ang="0">
                  <a:pos x="40" y="50"/>
                </a:cxn>
                <a:cxn ang="0">
                  <a:pos x="34" y="50"/>
                </a:cxn>
                <a:cxn ang="0">
                  <a:pos x="34" y="33"/>
                </a:cxn>
                <a:cxn ang="0">
                  <a:pos x="34" y="33"/>
                </a:cxn>
                <a:cxn ang="0">
                  <a:pos x="13" y="8"/>
                </a:cxn>
                <a:cxn ang="0">
                  <a:pos x="24" y="8"/>
                </a:cxn>
                <a:cxn ang="0">
                  <a:pos x="24" y="25"/>
                </a:cxn>
                <a:cxn ang="0">
                  <a:pos x="13" y="25"/>
                </a:cxn>
                <a:cxn ang="0">
                  <a:pos x="13" y="8"/>
                </a:cxn>
                <a:cxn ang="0">
                  <a:pos x="13" y="8"/>
                </a:cxn>
                <a:cxn ang="0">
                  <a:pos x="13" y="50"/>
                </a:cxn>
                <a:cxn ang="0">
                  <a:pos x="13" y="33"/>
                </a:cxn>
                <a:cxn ang="0">
                  <a:pos x="24" y="33"/>
                </a:cxn>
                <a:cxn ang="0">
                  <a:pos x="24" y="50"/>
                </a:cxn>
                <a:cxn ang="0">
                  <a:pos x="13" y="50"/>
                </a:cxn>
                <a:cxn ang="0">
                  <a:pos x="13" y="50"/>
                </a:cxn>
              </a:cxnLst>
              <a:rect l="0" t="0" r="r" b="b"/>
              <a:pathLst>
                <a:path w="57" h="111">
                  <a:moveTo>
                    <a:pt x="34" y="94"/>
                  </a:moveTo>
                  <a:lnTo>
                    <a:pt x="34" y="82"/>
                  </a:lnTo>
                  <a:lnTo>
                    <a:pt x="55" y="82"/>
                  </a:lnTo>
                  <a:lnTo>
                    <a:pt x="55" y="71"/>
                  </a:lnTo>
                  <a:lnTo>
                    <a:pt x="34" y="71"/>
                  </a:lnTo>
                  <a:lnTo>
                    <a:pt x="34" y="59"/>
                  </a:lnTo>
                  <a:lnTo>
                    <a:pt x="43" y="59"/>
                  </a:lnTo>
                  <a:lnTo>
                    <a:pt x="43" y="59"/>
                  </a:lnTo>
                  <a:lnTo>
                    <a:pt x="49" y="59"/>
                  </a:lnTo>
                  <a:lnTo>
                    <a:pt x="53" y="56"/>
                  </a:lnTo>
                  <a:lnTo>
                    <a:pt x="55" y="50"/>
                  </a:lnTo>
                  <a:lnTo>
                    <a:pt x="57" y="46"/>
                  </a:lnTo>
                  <a:lnTo>
                    <a:pt x="57" y="0"/>
                  </a:lnTo>
                  <a:lnTo>
                    <a:pt x="2" y="0"/>
                  </a:lnTo>
                  <a:lnTo>
                    <a:pt x="2" y="59"/>
                  </a:lnTo>
                  <a:lnTo>
                    <a:pt x="24" y="59"/>
                  </a:lnTo>
                  <a:lnTo>
                    <a:pt x="24" y="71"/>
                  </a:lnTo>
                  <a:lnTo>
                    <a:pt x="2" y="71"/>
                  </a:lnTo>
                  <a:lnTo>
                    <a:pt x="2" y="82"/>
                  </a:lnTo>
                  <a:lnTo>
                    <a:pt x="24" y="82"/>
                  </a:lnTo>
                  <a:lnTo>
                    <a:pt x="24" y="97"/>
                  </a:lnTo>
                  <a:lnTo>
                    <a:pt x="24" y="97"/>
                  </a:lnTo>
                  <a:lnTo>
                    <a:pt x="0" y="99"/>
                  </a:lnTo>
                  <a:lnTo>
                    <a:pt x="0" y="111"/>
                  </a:lnTo>
                  <a:lnTo>
                    <a:pt x="0" y="111"/>
                  </a:lnTo>
                  <a:lnTo>
                    <a:pt x="30" y="107"/>
                  </a:lnTo>
                  <a:lnTo>
                    <a:pt x="57" y="101"/>
                  </a:lnTo>
                  <a:lnTo>
                    <a:pt x="57" y="90"/>
                  </a:lnTo>
                  <a:lnTo>
                    <a:pt x="57" y="90"/>
                  </a:lnTo>
                  <a:lnTo>
                    <a:pt x="34" y="94"/>
                  </a:lnTo>
                  <a:lnTo>
                    <a:pt x="34" y="94"/>
                  </a:lnTo>
                  <a:close/>
                  <a:moveTo>
                    <a:pt x="34" y="8"/>
                  </a:moveTo>
                  <a:lnTo>
                    <a:pt x="45" y="8"/>
                  </a:lnTo>
                  <a:lnTo>
                    <a:pt x="45" y="25"/>
                  </a:lnTo>
                  <a:lnTo>
                    <a:pt x="34" y="25"/>
                  </a:lnTo>
                  <a:lnTo>
                    <a:pt x="34" y="8"/>
                  </a:lnTo>
                  <a:lnTo>
                    <a:pt x="34" y="8"/>
                  </a:lnTo>
                  <a:close/>
                  <a:moveTo>
                    <a:pt x="34" y="33"/>
                  </a:moveTo>
                  <a:lnTo>
                    <a:pt x="45" y="33"/>
                  </a:lnTo>
                  <a:lnTo>
                    <a:pt x="45" y="33"/>
                  </a:lnTo>
                  <a:lnTo>
                    <a:pt x="45" y="46"/>
                  </a:lnTo>
                  <a:lnTo>
                    <a:pt x="45" y="46"/>
                  </a:lnTo>
                  <a:lnTo>
                    <a:pt x="43" y="48"/>
                  </a:lnTo>
                  <a:lnTo>
                    <a:pt x="40" y="50"/>
                  </a:lnTo>
                  <a:lnTo>
                    <a:pt x="40" y="50"/>
                  </a:lnTo>
                  <a:lnTo>
                    <a:pt x="34" y="50"/>
                  </a:lnTo>
                  <a:lnTo>
                    <a:pt x="34" y="33"/>
                  </a:lnTo>
                  <a:lnTo>
                    <a:pt x="34" y="33"/>
                  </a:lnTo>
                  <a:close/>
                  <a:moveTo>
                    <a:pt x="13" y="8"/>
                  </a:moveTo>
                  <a:lnTo>
                    <a:pt x="24" y="8"/>
                  </a:lnTo>
                  <a:lnTo>
                    <a:pt x="24" y="25"/>
                  </a:lnTo>
                  <a:lnTo>
                    <a:pt x="13" y="25"/>
                  </a:lnTo>
                  <a:lnTo>
                    <a:pt x="13" y="8"/>
                  </a:lnTo>
                  <a:lnTo>
                    <a:pt x="13" y="8"/>
                  </a:lnTo>
                  <a:close/>
                  <a:moveTo>
                    <a:pt x="13" y="50"/>
                  </a:moveTo>
                  <a:lnTo>
                    <a:pt x="13" y="33"/>
                  </a:lnTo>
                  <a:lnTo>
                    <a:pt x="24" y="33"/>
                  </a:lnTo>
                  <a:lnTo>
                    <a:pt x="24" y="50"/>
                  </a:lnTo>
                  <a:lnTo>
                    <a:pt x="13" y="50"/>
                  </a:lnTo>
                  <a:lnTo>
                    <a:pt x="13" y="5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0" name="Freeform 339"/>
            <p:cNvSpPr>
              <a:spLocks noChangeAspect="1"/>
            </p:cNvSpPr>
            <p:nvPr userDrawn="1"/>
          </p:nvSpPr>
          <p:spPr bwMode="auto">
            <a:xfrm>
              <a:off x="3181" y="2343"/>
              <a:ext cx="98" cy="57"/>
            </a:xfrm>
            <a:custGeom>
              <a:avLst/>
              <a:gdLst/>
              <a:ahLst/>
              <a:cxnLst>
                <a:cxn ang="0">
                  <a:pos x="10" y="19"/>
                </a:cxn>
                <a:cxn ang="0">
                  <a:pos x="27" y="19"/>
                </a:cxn>
                <a:cxn ang="0">
                  <a:pos x="27" y="19"/>
                </a:cxn>
                <a:cxn ang="0">
                  <a:pos x="25" y="30"/>
                </a:cxn>
                <a:cxn ang="0">
                  <a:pos x="21" y="38"/>
                </a:cxn>
                <a:cxn ang="0">
                  <a:pos x="13" y="45"/>
                </a:cxn>
                <a:cxn ang="0">
                  <a:pos x="2" y="51"/>
                </a:cxn>
                <a:cxn ang="0">
                  <a:pos x="2" y="59"/>
                </a:cxn>
                <a:cxn ang="0">
                  <a:pos x="2" y="59"/>
                </a:cxn>
                <a:cxn ang="0">
                  <a:pos x="19" y="53"/>
                </a:cxn>
                <a:cxn ang="0">
                  <a:pos x="30" y="45"/>
                </a:cxn>
                <a:cxn ang="0">
                  <a:pos x="38" y="34"/>
                </a:cxn>
                <a:cxn ang="0">
                  <a:pos x="42" y="19"/>
                </a:cxn>
                <a:cxn ang="0">
                  <a:pos x="55" y="19"/>
                </a:cxn>
                <a:cxn ang="0">
                  <a:pos x="55" y="43"/>
                </a:cxn>
                <a:cxn ang="0">
                  <a:pos x="55" y="43"/>
                </a:cxn>
                <a:cxn ang="0">
                  <a:pos x="55" y="49"/>
                </a:cxn>
                <a:cxn ang="0">
                  <a:pos x="57" y="53"/>
                </a:cxn>
                <a:cxn ang="0">
                  <a:pos x="61" y="55"/>
                </a:cxn>
                <a:cxn ang="0">
                  <a:pos x="68" y="55"/>
                </a:cxn>
                <a:cxn ang="0">
                  <a:pos x="68" y="55"/>
                </a:cxn>
                <a:cxn ang="0">
                  <a:pos x="76" y="55"/>
                </a:cxn>
                <a:cxn ang="0">
                  <a:pos x="76" y="55"/>
                </a:cxn>
                <a:cxn ang="0">
                  <a:pos x="83" y="55"/>
                </a:cxn>
                <a:cxn ang="0">
                  <a:pos x="83" y="55"/>
                </a:cxn>
                <a:cxn ang="0">
                  <a:pos x="89" y="55"/>
                </a:cxn>
                <a:cxn ang="0">
                  <a:pos x="93" y="53"/>
                </a:cxn>
                <a:cxn ang="0">
                  <a:pos x="97" y="47"/>
                </a:cxn>
                <a:cxn ang="0">
                  <a:pos x="97" y="43"/>
                </a:cxn>
                <a:cxn ang="0">
                  <a:pos x="87" y="40"/>
                </a:cxn>
                <a:cxn ang="0">
                  <a:pos x="87" y="40"/>
                </a:cxn>
                <a:cxn ang="0">
                  <a:pos x="87" y="45"/>
                </a:cxn>
                <a:cxn ang="0">
                  <a:pos x="83" y="47"/>
                </a:cxn>
                <a:cxn ang="0">
                  <a:pos x="83" y="47"/>
                </a:cxn>
                <a:cxn ang="0">
                  <a:pos x="76" y="47"/>
                </a:cxn>
                <a:cxn ang="0">
                  <a:pos x="76" y="47"/>
                </a:cxn>
                <a:cxn ang="0">
                  <a:pos x="72" y="47"/>
                </a:cxn>
                <a:cxn ang="0">
                  <a:pos x="72" y="47"/>
                </a:cxn>
                <a:cxn ang="0">
                  <a:pos x="68" y="45"/>
                </a:cxn>
                <a:cxn ang="0">
                  <a:pos x="68" y="40"/>
                </a:cxn>
                <a:cxn ang="0">
                  <a:pos x="68" y="19"/>
                </a:cxn>
                <a:cxn ang="0">
                  <a:pos x="85" y="19"/>
                </a:cxn>
                <a:cxn ang="0">
                  <a:pos x="85" y="34"/>
                </a:cxn>
                <a:cxn ang="0">
                  <a:pos x="97" y="34"/>
                </a:cxn>
                <a:cxn ang="0">
                  <a:pos x="97" y="11"/>
                </a:cxn>
                <a:cxn ang="0">
                  <a:pos x="55" y="11"/>
                </a:cxn>
                <a:cxn ang="0">
                  <a:pos x="55" y="0"/>
                </a:cxn>
                <a:cxn ang="0">
                  <a:pos x="42" y="0"/>
                </a:cxn>
                <a:cxn ang="0">
                  <a:pos x="42" y="11"/>
                </a:cxn>
                <a:cxn ang="0">
                  <a:pos x="0" y="11"/>
                </a:cxn>
                <a:cxn ang="0">
                  <a:pos x="0" y="36"/>
                </a:cxn>
                <a:cxn ang="0">
                  <a:pos x="10" y="36"/>
                </a:cxn>
                <a:cxn ang="0">
                  <a:pos x="10" y="19"/>
                </a:cxn>
                <a:cxn ang="0">
                  <a:pos x="10" y="19"/>
                </a:cxn>
              </a:cxnLst>
              <a:rect l="0" t="0" r="r" b="b"/>
              <a:pathLst>
                <a:path w="97" h="59">
                  <a:moveTo>
                    <a:pt x="10" y="19"/>
                  </a:moveTo>
                  <a:lnTo>
                    <a:pt x="27" y="19"/>
                  </a:lnTo>
                  <a:lnTo>
                    <a:pt x="27" y="19"/>
                  </a:lnTo>
                  <a:lnTo>
                    <a:pt x="25" y="30"/>
                  </a:lnTo>
                  <a:lnTo>
                    <a:pt x="21" y="38"/>
                  </a:lnTo>
                  <a:lnTo>
                    <a:pt x="13" y="45"/>
                  </a:lnTo>
                  <a:lnTo>
                    <a:pt x="2" y="51"/>
                  </a:lnTo>
                  <a:lnTo>
                    <a:pt x="2" y="59"/>
                  </a:lnTo>
                  <a:lnTo>
                    <a:pt x="2" y="59"/>
                  </a:lnTo>
                  <a:lnTo>
                    <a:pt x="19" y="53"/>
                  </a:lnTo>
                  <a:lnTo>
                    <a:pt x="30" y="45"/>
                  </a:lnTo>
                  <a:lnTo>
                    <a:pt x="38" y="34"/>
                  </a:lnTo>
                  <a:lnTo>
                    <a:pt x="42" y="19"/>
                  </a:lnTo>
                  <a:lnTo>
                    <a:pt x="55" y="19"/>
                  </a:lnTo>
                  <a:lnTo>
                    <a:pt x="55" y="43"/>
                  </a:lnTo>
                  <a:lnTo>
                    <a:pt x="55" y="43"/>
                  </a:lnTo>
                  <a:lnTo>
                    <a:pt x="55" y="49"/>
                  </a:lnTo>
                  <a:lnTo>
                    <a:pt x="57" y="53"/>
                  </a:lnTo>
                  <a:lnTo>
                    <a:pt x="61" y="55"/>
                  </a:lnTo>
                  <a:lnTo>
                    <a:pt x="68" y="55"/>
                  </a:lnTo>
                  <a:lnTo>
                    <a:pt x="68" y="55"/>
                  </a:lnTo>
                  <a:lnTo>
                    <a:pt x="76" y="55"/>
                  </a:lnTo>
                  <a:lnTo>
                    <a:pt x="76" y="55"/>
                  </a:lnTo>
                  <a:lnTo>
                    <a:pt x="83" y="55"/>
                  </a:lnTo>
                  <a:lnTo>
                    <a:pt x="83" y="55"/>
                  </a:lnTo>
                  <a:lnTo>
                    <a:pt x="89" y="55"/>
                  </a:lnTo>
                  <a:lnTo>
                    <a:pt x="93" y="53"/>
                  </a:lnTo>
                  <a:lnTo>
                    <a:pt x="97" y="47"/>
                  </a:lnTo>
                  <a:lnTo>
                    <a:pt x="97" y="43"/>
                  </a:lnTo>
                  <a:lnTo>
                    <a:pt x="87" y="40"/>
                  </a:lnTo>
                  <a:lnTo>
                    <a:pt x="87" y="40"/>
                  </a:lnTo>
                  <a:lnTo>
                    <a:pt x="87" y="45"/>
                  </a:lnTo>
                  <a:lnTo>
                    <a:pt x="83" y="47"/>
                  </a:lnTo>
                  <a:lnTo>
                    <a:pt x="83" y="47"/>
                  </a:lnTo>
                  <a:lnTo>
                    <a:pt x="76" y="47"/>
                  </a:lnTo>
                  <a:lnTo>
                    <a:pt x="76" y="47"/>
                  </a:lnTo>
                  <a:lnTo>
                    <a:pt x="72" y="47"/>
                  </a:lnTo>
                  <a:lnTo>
                    <a:pt x="72" y="47"/>
                  </a:lnTo>
                  <a:lnTo>
                    <a:pt x="68" y="45"/>
                  </a:lnTo>
                  <a:lnTo>
                    <a:pt x="68" y="40"/>
                  </a:lnTo>
                  <a:lnTo>
                    <a:pt x="68" y="19"/>
                  </a:lnTo>
                  <a:lnTo>
                    <a:pt x="85" y="19"/>
                  </a:lnTo>
                  <a:lnTo>
                    <a:pt x="85" y="34"/>
                  </a:lnTo>
                  <a:lnTo>
                    <a:pt x="97" y="34"/>
                  </a:lnTo>
                  <a:lnTo>
                    <a:pt x="97" y="11"/>
                  </a:lnTo>
                  <a:lnTo>
                    <a:pt x="55" y="11"/>
                  </a:lnTo>
                  <a:lnTo>
                    <a:pt x="55" y="0"/>
                  </a:lnTo>
                  <a:lnTo>
                    <a:pt x="42" y="0"/>
                  </a:lnTo>
                  <a:lnTo>
                    <a:pt x="42" y="11"/>
                  </a:lnTo>
                  <a:lnTo>
                    <a:pt x="0" y="11"/>
                  </a:lnTo>
                  <a:lnTo>
                    <a:pt x="0" y="36"/>
                  </a:lnTo>
                  <a:lnTo>
                    <a:pt x="10" y="36"/>
                  </a:lnTo>
                  <a:lnTo>
                    <a:pt x="10" y="19"/>
                  </a:lnTo>
                  <a:lnTo>
                    <a:pt x="10" y="1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2" name="Freeform 340"/>
            <p:cNvSpPr>
              <a:spLocks noChangeAspect="1"/>
            </p:cNvSpPr>
            <p:nvPr userDrawn="1"/>
          </p:nvSpPr>
          <p:spPr bwMode="auto">
            <a:xfrm>
              <a:off x="3179" y="2392"/>
              <a:ext cx="104" cy="72"/>
            </a:xfrm>
            <a:custGeom>
              <a:avLst/>
              <a:gdLst/>
              <a:ahLst/>
              <a:cxnLst>
                <a:cxn ang="0">
                  <a:pos x="93" y="46"/>
                </a:cxn>
                <a:cxn ang="0">
                  <a:pos x="93" y="55"/>
                </a:cxn>
                <a:cxn ang="0">
                  <a:pos x="93" y="55"/>
                </a:cxn>
                <a:cxn ang="0">
                  <a:pos x="91" y="59"/>
                </a:cxn>
                <a:cxn ang="0">
                  <a:pos x="89" y="59"/>
                </a:cxn>
                <a:cxn ang="0">
                  <a:pos x="89" y="59"/>
                </a:cxn>
                <a:cxn ang="0">
                  <a:pos x="87" y="59"/>
                </a:cxn>
                <a:cxn ang="0">
                  <a:pos x="87" y="59"/>
                </a:cxn>
                <a:cxn ang="0">
                  <a:pos x="82" y="59"/>
                </a:cxn>
                <a:cxn ang="0">
                  <a:pos x="82" y="59"/>
                </a:cxn>
                <a:cxn ang="0">
                  <a:pos x="80" y="59"/>
                </a:cxn>
                <a:cxn ang="0">
                  <a:pos x="80" y="55"/>
                </a:cxn>
                <a:cxn ang="0">
                  <a:pos x="80" y="19"/>
                </a:cxn>
                <a:cxn ang="0">
                  <a:pos x="49" y="19"/>
                </a:cxn>
                <a:cxn ang="0">
                  <a:pos x="49" y="19"/>
                </a:cxn>
                <a:cxn ang="0">
                  <a:pos x="51" y="2"/>
                </a:cxn>
                <a:cxn ang="0">
                  <a:pos x="38" y="0"/>
                </a:cxn>
                <a:cxn ang="0">
                  <a:pos x="38" y="0"/>
                </a:cxn>
                <a:cxn ang="0">
                  <a:pos x="36" y="19"/>
                </a:cxn>
                <a:cxn ang="0">
                  <a:pos x="4" y="19"/>
                </a:cxn>
                <a:cxn ang="0">
                  <a:pos x="4" y="27"/>
                </a:cxn>
                <a:cxn ang="0">
                  <a:pos x="34" y="27"/>
                </a:cxn>
                <a:cxn ang="0">
                  <a:pos x="34" y="27"/>
                </a:cxn>
                <a:cxn ang="0">
                  <a:pos x="29" y="38"/>
                </a:cxn>
                <a:cxn ang="0">
                  <a:pos x="23" y="48"/>
                </a:cxn>
                <a:cxn ang="0">
                  <a:pos x="15" y="55"/>
                </a:cxn>
                <a:cxn ang="0">
                  <a:pos x="0" y="63"/>
                </a:cxn>
                <a:cxn ang="0">
                  <a:pos x="0" y="72"/>
                </a:cxn>
                <a:cxn ang="0">
                  <a:pos x="0" y="72"/>
                </a:cxn>
                <a:cxn ang="0">
                  <a:pos x="17" y="67"/>
                </a:cxn>
                <a:cxn ang="0">
                  <a:pos x="29" y="59"/>
                </a:cxn>
                <a:cxn ang="0">
                  <a:pos x="36" y="53"/>
                </a:cxn>
                <a:cxn ang="0">
                  <a:pos x="40" y="46"/>
                </a:cxn>
                <a:cxn ang="0">
                  <a:pos x="44" y="38"/>
                </a:cxn>
                <a:cxn ang="0">
                  <a:pos x="46" y="27"/>
                </a:cxn>
                <a:cxn ang="0">
                  <a:pos x="68" y="27"/>
                </a:cxn>
                <a:cxn ang="0">
                  <a:pos x="68" y="57"/>
                </a:cxn>
                <a:cxn ang="0">
                  <a:pos x="68" y="57"/>
                </a:cxn>
                <a:cxn ang="0">
                  <a:pos x="68" y="61"/>
                </a:cxn>
                <a:cxn ang="0">
                  <a:pos x="70" y="65"/>
                </a:cxn>
                <a:cxn ang="0">
                  <a:pos x="74" y="69"/>
                </a:cxn>
                <a:cxn ang="0">
                  <a:pos x="78" y="69"/>
                </a:cxn>
                <a:cxn ang="0">
                  <a:pos x="78" y="69"/>
                </a:cxn>
                <a:cxn ang="0">
                  <a:pos x="85" y="69"/>
                </a:cxn>
                <a:cxn ang="0">
                  <a:pos x="85" y="69"/>
                </a:cxn>
                <a:cxn ang="0">
                  <a:pos x="93" y="69"/>
                </a:cxn>
                <a:cxn ang="0">
                  <a:pos x="93" y="69"/>
                </a:cxn>
                <a:cxn ang="0">
                  <a:pos x="97" y="67"/>
                </a:cxn>
                <a:cxn ang="0">
                  <a:pos x="101" y="65"/>
                </a:cxn>
                <a:cxn ang="0">
                  <a:pos x="104" y="61"/>
                </a:cxn>
                <a:cxn ang="0">
                  <a:pos x="104" y="55"/>
                </a:cxn>
                <a:cxn ang="0">
                  <a:pos x="104" y="46"/>
                </a:cxn>
                <a:cxn ang="0">
                  <a:pos x="93" y="46"/>
                </a:cxn>
                <a:cxn ang="0">
                  <a:pos x="93" y="46"/>
                </a:cxn>
              </a:cxnLst>
              <a:rect l="0" t="0" r="r" b="b"/>
              <a:pathLst>
                <a:path w="104" h="72">
                  <a:moveTo>
                    <a:pt x="93" y="46"/>
                  </a:moveTo>
                  <a:lnTo>
                    <a:pt x="93" y="55"/>
                  </a:lnTo>
                  <a:lnTo>
                    <a:pt x="93" y="55"/>
                  </a:lnTo>
                  <a:lnTo>
                    <a:pt x="91" y="59"/>
                  </a:lnTo>
                  <a:lnTo>
                    <a:pt x="89" y="59"/>
                  </a:lnTo>
                  <a:lnTo>
                    <a:pt x="89" y="59"/>
                  </a:lnTo>
                  <a:lnTo>
                    <a:pt x="87" y="59"/>
                  </a:lnTo>
                  <a:lnTo>
                    <a:pt x="87" y="59"/>
                  </a:lnTo>
                  <a:lnTo>
                    <a:pt x="82" y="59"/>
                  </a:lnTo>
                  <a:lnTo>
                    <a:pt x="82" y="59"/>
                  </a:lnTo>
                  <a:lnTo>
                    <a:pt x="80" y="59"/>
                  </a:lnTo>
                  <a:lnTo>
                    <a:pt x="80" y="55"/>
                  </a:lnTo>
                  <a:lnTo>
                    <a:pt x="80" y="19"/>
                  </a:lnTo>
                  <a:lnTo>
                    <a:pt x="49" y="19"/>
                  </a:lnTo>
                  <a:lnTo>
                    <a:pt x="49" y="19"/>
                  </a:lnTo>
                  <a:lnTo>
                    <a:pt x="51" y="2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36" y="19"/>
                  </a:lnTo>
                  <a:lnTo>
                    <a:pt x="4" y="19"/>
                  </a:lnTo>
                  <a:lnTo>
                    <a:pt x="4" y="27"/>
                  </a:lnTo>
                  <a:lnTo>
                    <a:pt x="34" y="27"/>
                  </a:lnTo>
                  <a:lnTo>
                    <a:pt x="34" y="27"/>
                  </a:lnTo>
                  <a:lnTo>
                    <a:pt x="29" y="38"/>
                  </a:lnTo>
                  <a:lnTo>
                    <a:pt x="23" y="48"/>
                  </a:lnTo>
                  <a:lnTo>
                    <a:pt x="15" y="55"/>
                  </a:lnTo>
                  <a:lnTo>
                    <a:pt x="0" y="63"/>
                  </a:lnTo>
                  <a:lnTo>
                    <a:pt x="0" y="72"/>
                  </a:lnTo>
                  <a:lnTo>
                    <a:pt x="0" y="72"/>
                  </a:lnTo>
                  <a:lnTo>
                    <a:pt x="17" y="67"/>
                  </a:lnTo>
                  <a:lnTo>
                    <a:pt x="29" y="59"/>
                  </a:lnTo>
                  <a:lnTo>
                    <a:pt x="36" y="53"/>
                  </a:lnTo>
                  <a:lnTo>
                    <a:pt x="40" y="46"/>
                  </a:lnTo>
                  <a:lnTo>
                    <a:pt x="44" y="38"/>
                  </a:lnTo>
                  <a:lnTo>
                    <a:pt x="46" y="27"/>
                  </a:lnTo>
                  <a:lnTo>
                    <a:pt x="68" y="27"/>
                  </a:lnTo>
                  <a:lnTo>
                    <a:pt x="68" y="57"/>
                  </a:lnTo>
                  <a:lnTo>
                    <a:pt x="68" y="57"/>
                  </a:lnTo>
                  <a:lnTo>
                    <a:pt x="68" y="61"/>
                  </a:lnTo>
                  <a:lnTo>
                    <a:pt x="70" y="65"/>
                  </a:lnTo>
                  <a:lnTo>
                    <a:pt x="74" y="69"/>
                  </a:lnTo>
                  <a:lnTo>
                    <a:pt x="78" y="69"/>
                  </a:lnTo>
                  <a:lnTo>
                    <a:pt x="78" y="69"/>
                  </a:lnTo>
                  <a:lnTo>
                    <a:pt x="85" y="69"/>
                  </a:lnTo>
                  <a:lnTo>
                    <a:pt x="85" y="69"/>
                  </a:lnTo>
                  <a:lnTo>
                    <a:pt x="93" y="69"/>
                  </a:lnTo>
                  <a:lnTo>
                    <a:pt x="93" y="69"/>
                  </a:lnTo>
                  <a:lnTo>
                    <a:pt x="97" y="67"/>
                  </a:lnTo>
                  <a:lnTo>
                    <a:pt x="101" y="65"/>
                  </a:lnTo>
                  <a:lnTo>
                    <a:pt x="104" y="61"/>
                  </a:lnTo>
                  <a:lnTo>
                    <a:pt x="104" y="55"/>
                  </a:lnTo>
                  <a:lnTo>
                    <a:pt x="104" y="46"/>
                  </a:lnTo>
                  <a:lnTo>
                    <a:pt x="93" y="46"/>
                  </a:lnTo>
                  <a:lnTo>
                    <a:pt x="93" y="4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97"/>
          <p:cNvSpPr>
            <a:spLocks noChangeShapeType="1"/>
          </p:cNvSpPr>
          <p:nvPr/>
        </p:nvSpPr>
        <p:spPr bwMode="auto">
          <a:xfrm>
            <a:off x="6019799" y="4953000"/>
            <a:ext cx="3886201" cy="0"/>
          </a:xfrm>
          <a:prstGeom prst="line">
            <a:avLst/>
          </a:prstGeom>
          <a:noFill/>
          <a:ln w="6350">
            <a:solidFill>
              <a:schemeClr val="hlink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5" name="Rectangle 258"/>
          <p:cNvSpPr>
            <a:spLocks noChangeArrowheads="1"/>
          </p:cNvSpPr>
          <p:nvPr/>
        </p:nvSpPr>
        <p:spPr bwMode="auto">
          <a:xfrm>
            <a:off x="6019799" y="6705600"/>
            <a:ext cx="3886201" cy="152400"/>
          </a:xfrm>
          <a:prstGeom prst="rect">
            <a:avLst/>
          </a:prstGeom>
          <a:solidFill>
            <a:srgbClr val="99CC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6" name="Line 282"/>
          <p:cNvSpPr>
            <a:spLocks noChangeShapeType="1"/>
          </p:cNvSpPr>
          <p:nvPr/>
        </p:nvSpPr>
        <p:spPr bwMode="auto">
          <a:xfrm>
            <a:off x="1143006" y="1295400"/>
            <a:ext cx="8763000" cy="0"/>
          </a:xfrm>
          <a:prstGeom prst="line">
            <a:avLst/>
          </a:prstGeom>
          <a:noFill/>
          <a:ln w="6350">
            <a:solidFill>
              <a:schemeClr val="hlink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subTitle" sz="quarter" idx="1"/>
          </p:nvPr>
        </p:nvSpPr>
        <p:spPr bwMode="gray">
          <a:xfrm>
            <a:off x="1143002" y="457200"/>
            <a:ext cx="4325939" cy="762000"/>
          </a:xfrm>
        </p:spPr>
        <p:txBody>
          <a:bodyPr lIns="0" tIns="43193" rIns="0" bIns="79200" anchor="ctr"/>
          <a:lstStyle>
            <a:lvl1pPr marL="0" indent="0">
              <a:spcBef>
                <a:spcPct val="25000"/>
              </a:spcBef>
              <a:buFont typeface="Wingdings" pitchFamily="2" charset="2"/>
              <a:buNone/>
              <a:defRPr sz="2400">
                <a:latin typeface="+mj-lt"/>
              </a:defRPr>
            </a:lvl1pPr>
          </a:lstStyle>
          <a:p>
            <a:r>
              <a:rPr lang="ja-JP" altLang="en-US" smtClean="0"/>
              <a:t>マスター サブタイトルの書式設定</a:t>
            </a:r>
            <a:endParaRPr lang="ja-JP" altLang="en-US" dirty="0"/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ctrTitle" sz="quarter"/>
          </p:nvPr>
        </p:nvSpPr>
        <p:spPr bwMode="gray">
          <a:xfrm>
            <a:off x="1143000" y="1828800"/>
            <a:ext cx="7620000" cy="1981200"/>
          </a:xfrm>
        </p:spPr>
        <p:txBody>
          <a:bodyPr tIns="43193" bIns="43193" anchor="ctr"/>
          <a:lstStyle>
            <a:lvl1pPr fontAlgn="ctr">
              <a:lnSpc>
                <a:spcPct val="125000"/>
              </a:lnSpc>
              <a:spcBef>
                <a:spcPct val="50000"/>
              </a:spcBef>
              <a:defRPr sz="4000">
                <a:latin typeface="Franklin Gothic Heavy" pitchFamily="34" charset="0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61" name="Rectangle 341"/>
          <p:cNvSpPr>
            <a:spLocks noChangeArrowheads="1"/>
          </p:cNvSpPr>
          <p:nvPr/>
        </p:nvSpPr>
        <p:spPr bwMode="auto">
          <a:xfrm>
            <a:off x="7371272" y="-1"/>
            <a:ext cx="2531557" cy="82719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grpSp>
        <p:nvGrpSpPr>
          <p:cNvPr id="2" name="Group 288"/>
          <p:cNvGrpSpPr>
            <a:grpSpLocks noChangeAspect="1"/>
          </p:cNvGrpSpPr>
          <p:nvPr/>
        </p:nvGrpSpPr>
        <p:grpSpPr bwMode="auto">
          <a:xfrm>
            <a:off x="6201141" y="188640"/>
            <a:ext cx="1363795" cy="603250"/>
            <a:chOff x="4424" y="232"/>
            <a:chExt cx="1085" cy="520"/>
          </a:xfrm>
        </p:grpSpPr>
        <p:pic>
          <p:nvPicPr>
            <p:cNvPr id="65" name="Picture 289"/>
            <p:cNvPicPr>
              <a:picLocks noChangeAspect="1" noChangeArrowheads="1"/>
            </p:cNvPicPr>
            <p:nvPr userDrawn="1"/>
          </p:nvPicPr>
          <p:blipFill>
            <a:blip r:embed="rId2" cstate="screen"/>
            <a:srcRect/>
            <a:stretch>
              <a:fillRect/>
            </a:stretch>
          </p:blipFill>
          <p:spPr bwMode="auto">
            <a:xfrm>
              <a:off x="4713" y="344"/>
              <a:ext cx="795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6" name="Freeform 290"/>
            <p:cNvSpPr>
              <a:spLocks noChangeAspect="1"/>
            </p:cNvSpPr>
            <p:nvPr userDrawn="1"/>
          </p:nvSpPr>
          <p:spPr bwMode="auto">
            <a:xfrm>
              <a:off x="4851" y="233"/>
              <a:ext cx="66" cy="246"/>
            </a:xfrm>
            <a:custGeom>
              <a:avLst/>
              <a:gdLst/>
              <a:ahLst/>
              <a:cxnLst>
                <a:cxn ang="0">
                  <a:pos x="13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" y="121"/>
                </a:cxn>
                <a:cxn ang="0">
                  <a:pos x="7" y="183"/>
                </a:cxn>
                <a:cxn ang="0">
                  <a:pos x="8" y="246"/>
                </a:cxn>
                <a:cxn ang="0">
                  <a:pos x="8" y="246"/>
                </a:cxn>
                <a:cxn ang="0">
                  <a:pos x="7" y="310"/>
                </a:cxn>
                <a:cxn ang="0">
                  <a:pos x="5" y="372"/>
                </a:cxn>
                <a:cxn ang="0">
                  <a:pos x="0" y="492"/>
                </a:cxn>
                <a:cxn ang="0">
                  <a:pos x="132" y="492"/>
                </a:cxn>
                <a:cxn ang="0">
                  <a:pos x="132" y="492"/>
                </a:cxn>
                <a:cxn ang="0">
                  <a:pos x="127" y="372"/>
                </a:cxn>
                <a:cxn ang="0">
                  <a:pos x="124" y="310"/>
                </a:cxn>
                <a:cxn ang="0">
                  <a:pos x="124" y="246"/>
                </a:cxn>
                <a:cxn ang="0">
                  <a:pos x="124" y="246"/>
                </a:cxn>
                <a:cxn ang="0">
                  <a:pos x="124" y="183"/>
                </a:cxn>
                <a:cxn ang="0">
                  <a:pos x="127" y="121"/>
                </a:cxn>
                <a:cxn ang="0">
                  <a:pos x="132" y="0"/>
                </a:cxn>
                <a:cxn ang="0">
                  <a:pos x="132" y="0"/>
                </a:cxn>
              </a:cxnLst>
              <a:rect l="0" t="0" r="r" b="b"/>
              <a:pathLst>
                <a:path w="132" h="492">
                  <a:moveTo>
                    <a:pt x="132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5" y="121"/>
                  </a:lnTo>
                  <a:lnTo>
                    <a:pt x="7" y="183"/>
                  </a:lnTo>
                  <a:lnTo>
                    <a:pt x="8" y="246"/>
                  </a:lnTo>
                  <a:lnTo>
                    <a:pt x="8" y="246"/>
                  </a:lnTo>
                  <a:lnTo>
                    <a:pt x="7" y="310"/>
                  </a:lnTo>
                  <a:lnTo>
                    <a:pt x="5" y="372"/>
                  </a:lnTo>
                  <a:lnTo>
                    <a:pt x="0" y="492"/>
                  </a:lnTo>
                  <a:lnTo>
                    <a:pt x="132" y="492"/>
                  </a:lnTo>
                  <a:lnTo>
                    <a:pt x="132" y="492"/>
                  </a:lnTo>
                  <a:lnTo>
                    <a:pt x="127" y="372"/>
                  </a:lnTo>
                  <a:lnTo>
                    <a:pt x="124" y="310"/>
                  </a:lnTo>
                  <a:lnTo>
                    <a:pt x="124" y="246"/>
                  </a:lnTo>
                  <a:lnTo>
                    <a:pt x="124" y="246"/>
                  </a:lnTo>
                  <a:lnTo>
                    <a:pt x="124" y="183"/>
                  </a:lnTo>
                  <a:lnTo>
                    <a:pt x="127" y="121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0066B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67" name="Freeform 291"/>
            <p:cNvSpPr>
              <a:spLocks noChangeAspect="1"/>
            </p:cNvSpPr>
            <p:nvPr userDrawn="1"/>
          </p:nvSpPr>
          <p:spPr bwMode="auto">
            <a:xfrm>
              <a:off x="4424" y="232"/>
              <a:ext cx="421" cy="248"/>
            </a:xfrm>
            <a:custGeom>
              <a:avLst/>
              <a:gdLst/>
              <a:ahLst/>
              <a:cxnLst>
                <a:cxn ang="0">
                  <a:pos x="670" y="265"/>
                </a:cxn>
                <a:cxn ang="0">
                  <a:pos x="719" y="240"/>
                </a:cxn>
                <a:cxn ang="0">
                  <a:pos x="757" y="208"/>
                </a:cxn>
                <a:cxn ang="0">
                  <a:pos x="780" y="168"/>
                </a:cxn>
                <a:cxn ang="0">
                  <a:pos x="786" y="148"/>
                </a:cxn>
                <a:cxn ang="0">
                  <a:pos x="788" y="127"/>
                </a:cxn>
                <a:cxn ang="0">
                  <a:pos x="788" y="115"/>
                </a:cxn>
                <a:cxn ang="0">
                  <a:pos x="784" y="92"/>
                </a:cxn>
                <a:cxn ang="0">
                  <a:pos x="776" y="72"/>
                </a:cxn>
                <a:cxn ang="0">
                  <a:pos x="765" y="54"/>
                </a:cxn>
                <a:cxn ang="0">
                  <a:pos x="757" y="46"/>
                </a:cxn>
                <a:cxn ang="0">
                  <a:pos x="724" y="22"/>
                </a:cxn>
                <a:cxn ang="0">
                  <a:pos x="683" y="8"/>
                </a:cxn>
                <a:cxn ang="0">
                  <a:pos x="637" y="2"/>
                </a:cxn>
                <a:cxn ang="0">
                  <a:pos x="586" y="0"/>
                </a:cxn>
                <a:cxn ang="0">
                  <a:pos x="529" y="2"/>
                </a:cxn>
                <a:cxn ang="0">
                  <a:pos x="413" y="5"/>
                </a:cxn>
                <a:cxn ang="0">
                  <a:pos x="364" y="5"/>
                </a:cxn>
                <a:cxn ang="0">
                  <a:pos x="372" y="167"/>
                </a:cxn>
                <a:cxn ang="0">
                  <a:pos x="373" y="313"/>
                </a:cxn>
                <a:cxn ang="0">
                  <a:pos x="311" y="242"/>
                </a:cxn>
                <a:cxn ang="0">
                  <a:pos x="187" y="86"/>
                </a:cxn>
                <a:cxn ang="0">
                  <a:pos x="0" y="5"/>
                </a:cxn>
                <a:cxn ang="0">
                  <a:pos x="7" y="126"/>
                </a:cxn>
                <a:cxn ang="0">
                  <a:pos x="10" y="251"/>
                </a:cxn>
                <a:cxn ang="0">
                  <a:pos x="8" y="315"/>
                </a:cxn>
                <a:cxn ang="0">
                  <a:pos x="0" y="497"/>
                </a:cxn>
                <a:cxn ang="0">
                  <a:pos x="107" y="497"/>
                </a:cxn>
                <a:cxn ang="0">
                  <a:pos x="97" y="319"/>
                </a:cxn>
                <a:cxn ang="0">
                  <a:pos x="95" y="165"/>
                </a:cxn>
                <a:cxn ang="0">
                  <a:pos x="162" y="242"/>
                </a:cxn>
                <a:cxn ang="0">
                  <a:pos x="299" y="410"/>
                </a:cxn>
                <a:cxn ang="0">
                  <a:pos x="362" y="497"/>
                </a:cxn>
                <a:cxn ang="0">
                  <a:pos x="473" y="497"/>
                </a:cxn>
                <a:cxn ang="0">
                  <a:pos x="467" y="315"/>
                </a:cxn>
                <a:cxn ang="0">
                  <a:pos x="465" y="251"/>
                </a:cxn>
                <a:cxn ang="0">
                  <a:pos x="468" y="68"/>
                </a:cxn>
                <a:cxn ang="0">
                  <a:pos x="502" y="67"/>
                </a:cxn>
                <a:cxn ang="0">
                  <a:pos x="543" y="67"/>
                </a:cxn>
                <a:cxn ang="0">
                  <a:pos x="591" y="72"/>
                </a:cxn>
                <a:cxn ang="0">
                  <a:pos x="618" y="84"/>
                </a:cxn>
                <a:cxn ang="0">
                  <a:pos x="630" y="94"/>
                </a:cxn>
                <a:cxn ang="0">
                  <a:pos x="643" y="113"/>
                </a:cxn>
                <a:cxn ang="0">
                  <a:pos x="649" y="145"/>
                </a:cxn>
                <a:cxn ang="0">
                  <a:pos x="648" y="154"/>
                </a:cxn>
                <a:cxn ang="0">
                  <a:pos x="643" y="175"/>
                </a:cxn>
                <a:cxn ang="0">
                  <a:pos x="634" y="192"/>
                </a:cxn>
                <a:cxn ang="0">
                  <a:pos x="618" y="208"/>
                </a:cxn>
                <a:cxn ang="0">
                  <a:pos x="589" y="227"/>
                </a:cxn>
                <a:cxn ang="0">
                  <a:pos x="542" y="245"/>
                </a:cxn>
                <a:cxn ang="0">
                  <a:pos x="515" y="253"/>
                </a:cxn>
                <a:cxn ang="0">
                  <a:pos x="603" y="370"/>
                </a:cxn>
                <a:cxn ang="0">
                  <a:pos x="689" y="497"/>
                </a:cxn>
                <a:cxn ang="0">
                  <a:pos x="843" y="497"/>
                </a:cxn>
                <a:cxn ang="0">
                  <a:pos x="707" y="318"/>
                </a:cxn>
                <a:cxn ang="0">
                  <a:pos x="670" y="265"/>
                </a:cxn>
              </a:cxnLst>
              <a:rect l="0" t="0" r="r" b="b"/>
              <a:pathLst>
                <a:path w="843" h="497">
                  <a:moveTo>
                    <a:pt x="670" y="265"/>
                  </a:moveTo>
                  <a:lnTo>
                    <a:pt x="670" y="265"/>
                  </a:lnTo>
                  <a:lnTo>
                    <a:pt x="697" y="254"/>
                  </a:lnTo>
                  <a:lnTo>
                    <a:pt x="719" y="240"/>
                  </a:lnTo>
                  <a:lnTo>
                    <a:pt x="740" y="226"/>
                  </a:lnTo>
                  <a:lnTo>
                    <a:pt x="757" y="208"/>
                  </a:lnTo>
                  <a:lnTo>
                    <a:pt x="770" y="189"/>
                  </a:lnTo>
                  <a:lnTo>
                    <a:pt x="780" y="168"/>
                  </a:lnTo>
                  <a:lnTo>
                    <a:pt x="784" y="159"/>
                  </a:lnTo>
                  <a:lnTo>
                    <a:pt x="786" y="148"/>
                  </a:lnTo>
                  <a:lnTo>
                    <a:pt x="788" y="138"/>
                  </a:lnTo>
                  <a:lnTo>
                    <a:pt x="788" y="127"/>
                  </a:lnTo>
                  <a:lnTo>
                    <a:pt x="788" y="127"/>
                  </a:lnTo>
                  <a:lnTo>
                    <a:pt x="788" y="115"/>
                  </a:lnTo>
                  <a:lnTo>
                    <a:pt x="786" y="103"/>
                  </a:lnTo>
                  <a:lnTo>
                    <a:pt x="784" y="92"/>
                  </a:lnTo>
                  <a:lnTo>
                    <a:pt x="781" y="81"/>
                  </a:lnTo>
                  <a:lnTo>
                    <a:pt x="776" y="72"/>
                  </a:lnTo>
                  <a:lnTo>
                    <a:pt x="770" y="62"/>
                  </a:lnTo>
                  <a:lnTo>
                    <a:pt x="765" y="54"/>
                  </a:lnTo>
                  <a:lnTo>
                    <a:pt x="757" y="46"/>
                  </a:lnTo>
                  <a:lnTo>
                    <a:pt x="757" y="46"/>
                  </a:lnTo>
                  <a:lnTo>
                    <a:pt x="742" y="32"/>
                  </a:lnTo>
                  <a:lnTo>
                    <a:pt x="724" y="22"/>
                  </a:lnTo>
                  <a:lnTo>
                    <a:pt x="705" y="14"/>
                  </a:lnTo>
                  <a:lnTo>
                    <a:pt x="683" y="8"/>
                  </a:lnTo>
                  <a:lnTo>
                    <a:pt x="661" y="5"/>
                  </a:lnTo>
                  <a:lnTo>
                    <a:pt x="637" y="2"/>
                  </a:lnTo>
                  <a:lnTo>
                    <a:pt x="611" y="2"/>
                  </a:lnTo>
                  <a:lnTo>
                    <a:pt x="586" y="0"/>
                  </a:lnTo>
                  <a:lnTo>
                    <a:pt x="586" y="0"/>
                  </a:lnTo>
                  <a:lnTo>
                    <a:pt x="529" y="2"/>
                  </a:lnTo>
                  <a:lnTo>
                    <a:pt x="470" y="3"/>
                  </a:lnTo>
                  <a:lnTo>
                    <a:pt x="413" y="5"/>
                  </a:lnTo>
                  <a:lnTo>
                    <a:pt x="364" y="5"/>
                  </a:lnTo>
                  <a:lnTo>
                    <a:pt x="364" y="5"/>
                  </a:lnTo>
                  <a:lnTo>
                    <a:pt x="368" y="86"/>
                  </a:lnTo>
                  <a:lnTo>
                    <a:pt x="372" y="167"/>
                  </a:lnTo>
                  <a:lnTo>
                    <a:pt x="373" y="243"/>
                  </a:lnTo>
                  <a:lnTo>
                    <a:pt x="373" y="313"/>
                  </a:lnTo>
                  <a:lnTo>
                    <a:pt x="373" y="313"/>
                  </a:lnTo>
                  <a:lnTo>
                    <a:pt x="311" y="242"/>
                  </a:lnTo>
                  <a:lnTo>
                    <a:pt x="249" y="165"/>
                  </a:lnTo>
                  <a:lnTo>
                    <a:pt x="187" y="86"/>
                  </a:lnTo>
                  <a:lnTo>
                    <a:pt x="129" y="5"/>
                  </a:lnTo>
                  <a:lnTo>
                    <a:pt x="0" y="5"/>
                  </a:lnTo>
                  <a:lnTo>
                    <a:pt x="0" y="5"/>
                  </a:lnTo>
                  <a:lnTo>
                    <a:pt x="7" y="126"/>
                  </a:lnTo>
                  <a:lnTo>
                    <a:pt x="8" y="188"/>
                  </a:lnTo>
                  <a:lnTo>
                    <a:pt x="10" y="251"/>
                  </a:lnTo>
                  <a:lnTo>
                    <a:pt x="10" y="251"/>
                  </a:lnTo>
                  <a:lnTo>
                    <a:pt x="8" y="315"/>
                  </a:lnTo>
                  <a:lnTo>
                    <a:pt x="7" y="377"/>
                  </a:lnTo>
                  <a:lnTo>
                    <a:pt x="0" y="497"/>
                  </a:lnTo>
                  <a:lnTo>
                    <a:pt x="107" y="497"/>
                  </a:lnTo>
                  <a:lnTo>
                    <a:pt x="107" y="497"/>
                  </a:lnTo>
                  <a:lnTo>
                    <a:pt x="100" y="408"/>
                  </a:lnTo>
                  <a:lnTo>
                    <a:pt x="97" y="319"/>
                  </a:lnTo>
                  <a:lnTo>
                    <a:pt x="95" y="238"/>
                  </a:lnTo>
                  <a:lnTo>
                    <a:pt x="95" y="165"/>
                  </a:lnTo>
                  <a:lnTo>
                    <a:pt x="95" y="165"/>
                  </a:lnTo>
                  <a:lnTo>
                    <a:pt x="162" y="242"/>
                  </a:lnTo>
                  <a:lnTo>
                    <a:pt x="230" y="324"/>
                  </a:lnTo>
                  <a:lnTo>
                    <a:pt x="299" y="410"/>
                  </a:lnTo>
                  <a:lnTo>
                    <a:pt x="330" y="454"/>
                  </a:lnTo>
                  <a:lnTo>
                    <a:pt x="362" y="497"/>
                  </a:lnTo>
                  <a:lnTo>
                    <a:pt x="473" y="497"/>
                  </a:lnTo>
                  <a:lnTo>
                    <a:pt x="473" y="497"/>
                  </a:lnTo>
                  <a:lnTo>
                    <a:pt x="468" y="377"/>
                  </a:lnTo>
                  <a:lnTo>
                    <a:pt x="467" y="315"/>
                  </a:lnTo>
                  <a:lnTo>
                    <a:pt x="465" y="251"/>
                  </a:lnTo>
                  <a:lnTo>
                    <a:pt x="465" y="251"/>
                  </a:lnTo>
                  <a:lnTo>
                    <a:pt x="465" y="159"/>
                  </a:lnTo>
                  <a:lnTo>
                    <a:pt x="468" y="68"/>
                  </a:lnTo>
                  <a:lnTo>
                    <a:pt x="468" y="68"/>
                  </a:lnTo>
                  <a:lnTo>
                    <a:pt x="502" y="67"/>
                  </a:lnTo>
                  <a:lnTo>
                    <a:pt x="543" y="67"/>
                  </a:lnTo>
                  <a:lnTo>
                    <a:pt x="543" y="67"/>
                  </a:lnTo>
                  <a:lnTo>
                    <a:pt x="568" y="68"/>
                  </a:lnTo>
                  <a:lnTo>
                    <a:pt x="591" y="72"/>
                  </a:lnTo>
                  <a:lnTo>
                    <a:pt x="610" y="80"/>
                  </a:lnTo>
                  <a:lnTo>
                    <a:pt x="618" y="84"/>
                  </a:lnTo>
                  <a:lnTo>
                    <a:pt x="624" y="89"/>
                  </a:lnTo>
                  <a:lnTo>
                    <a:pt x="630" y="94"/>
                  </a:lnTo>
                  <a:lnTo>
                    <a:pt x="635" y="100"/>
                  </a:lnTo>
                  <a:lnTo>
                    <a:pt x="643" y="113"/>
                  </a:lnTo>
                  <a:lnTo>
                    <a:pt x="648" y="127"/>
                  </a:lnTo>
                  <a:lnTo>
                    <a:pt x="649" y="145"/>
                  </a:lnTo>
                  <a:lnTo>
                    <a:pt x="649" y="145"/>
                  </a:lnTo>
                  <a:lnTo>
                    <a:pt x="648" y="154"/>
                  </a:lnTo>
                  <a:lnTo>
                    <a:pt x="646" y="165"/>
                  </a:lnTo>
                  <a:lnTo>
                    <a:pt x="643" y="175"/>
                  </a:lnTo>
                  <a:lnTo>
                    <a:pt x="638" y="184"/>
                  </a:lnTo>
                  <a:lnTo>
                    <a:pt x="634" y="192"/>
                  </a:lnTo>
                  <a:lnTo>
                    <a:pt x="626" y="200"/>
                  </a:lnTo>
                  <a:lnTo>
                    <a:pt x="618" y="208"/>
                  </a:lnTo>
                  <a:lnTo>
                    <a:pt x="610" y="215"/>
                  </a:lnTo>
                  <a:lnTo>
                    <a:pt x="589" y="227"/>
                  </a:lnTo>
                  <a:lnTo>
                    <a:pt x="567" y="237"/>
                  </a:lnTo>
                  <a:lnTo>
                    <a:pt x="542" y="245"/>
                  </a:lnTo>
                  <a:lnTo>
                    <a:pt x="515" y="253"/>
                  </a:lnTo>
                  <a:lnTo>
                    <a:pt x="515" y="253"/>
                  </a:lnTo>
                  <a:lnTo>
                    <a:pt x="557" y="308"/>
                  </a:lnTo>
                  <a:lnTo>
                    <a:pt x="603" y="370"/>
                  </a:lnTo>
                  <a:lnTo>
                    <a:pt x="648" y="435"/>
                  </a:lnTo>
                  <a:lnTo>
                    <a:pt x="689" y="497"/>
                  </a:lnTo>
                  <a:lnTo>
                    <a:pt x="843" y="497"/>
                  </a:lnTo>
                  <a:lnTo>
                    <a:pt x="843" y="497"/>
                  </a:lnTo>
                  <a:lnTo>
                    <a:pt x="748" y="375"/>
                  </a:lnTo>
                  <a:lnTo>
                    <a:pt x="707" y="318"/>
                  </a:lnTo>
                  <a:lnTo>
                    <a:pt x="670" y="265"/>
                  </a:lnTo>
                  <a:lnTo>
                    <a:pt x="670" y="265"/>
                  </a:lnTo>
                  <a:close/>
                </a:path>
              </a:pathLst>
            </a:custGeom>
            <a:solidFill>
              <a:srgbClr val="0066B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68" name="Freeform 292"/>
            <p:cNvSpPr>
              <a:spLocks noChangeAspect="1"/>
            </p:cNvSpPr>
            <p:nvPr userDrawn="1"/>
          </p:nvSpPr>
          <p:spPr bwMode="auto">
            <a:xfrm>
              <a:off x="4993" y="435"/>
              <a:ext cx="86" cy="115"/>
            </a:xfrm>
            <a:custGeom>
              <a:avLst/>
              <a:gdLst/>
              <a:ahLst/>
              <a:cxnLst>
                <a:cxn ang="0">
                  <a:pos x="103" y="114"/>
                </a:cxn>
                <a:cxn ang="0">
                  <a:pos x="171" y="114"/>
                </a:cxn>
                <a:cxn ang="0">
                  <a:pos x="171" y="97"/>
                </a:cxn>
                <a:cxn ang="0">
                  <a:pos x="97" y="97"/>
                </a:cxn>
                <a:cxn ang="0">
                  <a:pos x="97" y="54"/>
                </a:cxn>
                <a:cxn ang="0">
                  <a:pos x="159" y="54"/>
                </a:cxn>
                <a:cxn ang="0">
                  <a:pos x="159" y="36"/>
                </a:cxn>
                <a:cxn ang="0">
                  <a:pos x="97" y="36"/>
                </a:cxn>
                <a:cxn ang="0">
                  <a:pos x="97" y="0"/>
                </a:cxn>
                <a:cxn ang="0">
                  <a:pos x="76" y="0"/>
                </a:cxn>
                <a:cxn ang="0">
                  <a:pos x="76" y="36"/>
                </a:cxn>
                <a:cxn ang="0">
                  <a:pos x="14" y="36"/>
                </a:cxn>
                <a:cxn ang="0">
                  <a:pos x="14" y="54"/>
                </a:cxn>
                <a:cxn ang="0">
                  <a:pos x="76" y="54"/>
                </a:cxn>
                <a:cxn ang="0">
                  <a:pos x="76" y="97"/>
                </a:cxn>
                <a:cxn ang="0">
                  <a:pos x="3" y="97"/>
                </a:cxn>
                <a:cxn ang="0">
                  <a:pos x="3" y="114"/>
                </a:cxn>
                <a:cxn ang="0">
                  <a:pos x="70" y="114"/>
                </a:cxn>
                <a:cxn ang="0">
                  <a:pos x="70" y="114"/>
                </a:cxn>
                <a:cxn ang="0">
                  <a:pos x="54" y="135"/>
                </a:cxn>
                <a:cxn ang="0">
                  <a:pos x="38" y="155"/>
                </a:cxn>
                <a:cxn ang="0">
                  <a:pos x="19" y="174"/>
                </a:cxn>
                <a:cxn ang="0">
                  <a:pos x="0" y="192"/>
                </a:cxn>
                <a:cxn ang="0">
                  <a:pos x="11" y="208"/>
                </a:cxn>
                <a:cxn ang="0">
                  <a:pos x="11" y="208"/>
                </a:cxn>
                <a:cxn ang="0">
                  <a:pos x="29" y="192"/>
                </a:cxn>
                <a:cxn ang="0">
                  <a:pos x="46" y="173"/>
                </a:cxn>
                <a:cxn ang="0">
                  <a:pos x="62" y="154"/>
                </a:cxn>
                <a:cxn ang="0">
                  <a:pos x="76" y="133"/>
                </a:cxn>
                <a:cxn ang="0">
                  <a:pos x="76" y="228"/>
                </a:cxn>
                <a:cxn ang="0">
                  <a:pos x="97" y="228"/>
                </a:cxn>
                <a:cxn ang="0">
                  <a:pos x="97" y="133"/>
                </a:cxn>
                <a:cxn ang="0">
                  <a:pos x="97" y="133"/>
                </a:cxn>
                <a:cxn ang="0">
                  <a:pos x="111" y="154"/>
                </a:cxn>
                <a:cxn ang="0">
                  <a:pos x="127" y="173"/>
                </a:cxn>
                <a:cxn ang="0">
                  <a:pos x="144" y="192"/>
                </a:cxn>
                <a:cxn ang="0">
                  <a:pos x="162" y="208"/>
                </a:cxn>
                <a:cxn ang="0">
                  <a:pos x="173" y="192"/>
                </a:cxn>
                <a:cxn ang="0">
                  <a:pos x="173" y="192"/>
                </a:cxn>
                <a:cxn ang="0">
                  <a:pos x="154" y="174"/>
                </a:cxn>
                <a:cxn ang="0">
                  <a:pos x="136" y="155"/>
                </a:cxn>
                <a:cxn ang="0">
                  <a:pos x="119" y="135"/>
                </a:cxn>
                <a:cxn ang="0">
                  <a:pos x="103" y="114"/>
                </a:cxn>
                <a:cxn ang="0">
                  <a:pos x="103" y="114"/>
                </a:cxn>
              </a:cxnLst>
              <a:rect l="0" t="0" r="r" b="b"/>
              <a:pathLst>
                <a:path w="173" h="228">
                  <a:moveTo>
                    <a:pt x="103" y="114"/>
                  </a:moveTo>
                  <a:lnTo>
                    <a:pt x="171" y="114"/>
                  </a:lnTo>
                  <a:lnTo>
                    <a:pt x="171" y="97"/>
                  </a:lnTo>
                  <a:lnTo>
                    <a:pt x="97" y="97"/>
                  </a:lnTo>
                  <a:lnTo>
                    <a:pt x="97" y="54"/>
                  </a:lnTo>
                  <a:lnTo>
                    <a:pt x="159" y="54"/>
                  </a:lnTo>
                  <a:lnTo>
                    <a:pt x="159" y="36"/>
                  </a:lnTo>
                  <a:lnTo>
                    <a:pt x="97" y="36"/>
                  </a:lnTo>
                  <a:lnTo>
                    <a:pt x="97" y="0"/>
                  </a:lnTo>
                  <a:lnTo>
                    <a:pt x="76" y="0"/>
                  </a:lnTo>
                  <a:lnTo>
                    <a:pt x="76" y="36"/>
                  </a:lnTo>
                  <a:lnTo>
                    <a:pt x="14" y="36"/>
                  </a:lnTo>
                  <a:lnTo>
                    <a:pt x="14" y="54"/>
                  </a:lnTo>
                  <a:lnTo>
                    <a:pt x="76" y="54"/>
                  </a:lnTo>
                  <a:lnTo>
                    <a:pt x="76" y="97"/>
                  </a:lnTo>
                  <a:lnTo>
                    <a:pt x="3" y="97"/>
                  </a:lnTo>
                  <a:lnTo>
                    <a:pt x="3" y="114"/>
                  </a:lnTo>
                  <a:lnTo>
                    <a:pt x="70" y="114"/>
                  </a:lnTo>
                  <a:lnTo>
                    <a:pt x="70" y="114"/>
                  </a:lnTo>
                  <a:lnTo>
                    <a:pt x="54" y="135"/>
                  </a:lnTo>
                  <a:lnTo>
                    <a:pt x="38" y="155"/>
                  </a:lnTo>
                  <a:lnTo>
                    <a:pt x="19" y="174"/>
                  </a:lnTo>
                  <a:lnTo>
                    <a:pt x="0" y="192"/>
                  </a:lnTo>
                  <a:lnTo>
                    <a:pt x="11" y="208"/>
                  </a:lnTo>
                  <a:lnTo>
                    <a:pt x="11" y="208"/>
                  </a:lnTo>
                  <a:lnTo>
                    <a:pt x="29" y="192"/>
                  </a:lnTo>
                  <a:lnTo>
                    <a:pt x="46" y="173"/>
                  </a:lnTo>
                  <a:lnTo>
                    <a:pt x="62" y="154"/>
                  </a:lnTo>
                  <a:lnTo>
                    <a:pt x="76" y="133"/>
                  </a:lnTo>
                  <a:lnTo>
                    <a:pt x="76" y="228"/>
                  </a:lnTo>
                  <a:lnTo>
                    <a:pt x="97" y="228"/>
                  </a:lnTo>
                  <a:lnTo>
                    <a:pt x="97" y="133"/>
                  </a:lnTo>
                  <a:lnTo>
                    <a:pt x="97" y="133"/>
                  </a:lnTo>
                  <a:lnTo>
                    <a:pt x="111" y="154"/>
                  </a:lnTo>
                  <a:lnTo>
                    <a:pt x="127" y="173"/>
                  </a:lnTo>
                  <a:lnTo>
                    <a:pt x="144" y="192"/>
                  </a:lnTo>
                  <a:lnTo>
                    <a:pt x="162" y="208"/>
                  </a:lnTo>
                  <a:lnTo>
                    <a:pt x="173" y="192"/>
                  </a:lnTo>
                  <a:lnTo>
                    <a:pt x="173" y="192"/>
                  </a:lnTo>
                  <a:lnTo>
                    <a:pt x="154" y="174"/>
                  </a:lnTo>
                  <a:lnTo>
                    <a:pt x="136" y="155"/>
                  </a:lnTo>
                  <a:lnTo>
                    <a:pt x="119" y="135"/>
                  </a:lnTo>
                  <a:lnTo>
                    <a:pt x="103" y="114"/>
                  </a:lnTo>
                  <a:lnTo>
                    <a:pt x="103" y="11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69" name="Freeform 293"/>
            <p:cNvSpPr>
              <a:spLocks noChangeAspect="1"/>
            </p:cNvSpPr>
            <p:nvPr userDrawn="1"/>
          </p:nvSpPr>
          <p:spPr bwMode="auto">
            <a:xfrm>
              <a:off x="5103" y="435"/>
              <a:ext cx="89" cy="115"/>
            </a:xfrm>
            <a:custGeom>
              <a:avLst/>
              <a:gdLst/>
              <a:ahLst/>
              <a:cxnLst>
                <a:cxn ang="0">
                  <a:pos x="108" y="125"/>
                </a:cxn>
                <a:cxn ang="0">
                  <a:pos x="172" y="125"/>
                </a:cxn>
                <a:cxn ang="0">
                  <a:pos x="172" y="108"/>
                </a:cxn>
                <a:cxn ang="0">
                  <a:pos x="143" y="108"/>
                </a:cxn>
                <a:cxn ang="0">
                  <a:pos x="143" y="63"/>
                </a:cxn>
                <a:cxn ang="0">
                  <a:pos x="124" y="63"/>
                </a:cxn>
                <a:cxn ang="0">
                  <a:pos x="124" y="108"/>
                </a:cxn>
                <a:cxn ang="0">
                  <a:pos x="97" y="108"/>
                </a:cxn>
                <a:cxn ang="0">
                  <a:pos x="97" y="46"/>
                </a:cxn>
                <a:cxn ang="0">
                  <a:pos x="164" y="46"/>
                </a:cxn>
                <a:cxn ang="0">
                  <a:pos x="164" y="30"/>
                </a:cxn>
                <a:cxn ang="0">
                  <a:pos x="97" y="30"/>
                </a:cxn>
                <a:cxn ang="0">
                  <a:pos x="97" y="0"/>
                </a:cxn>
                <a:cxn ang="0">
                  <a:pos x="78" y="0"/>
                </a:cxn>
                <a:cxn ang="0">
                  <a:pos x="78" y="30"/>
                </a:cxn>
                <a:cxn ang="0">
                  <a:pos x="12" y="30"/>
                </a:cxn>
                <a:cxn ang="0">
                  <a:pos x="12" y="46"/>
                </a:cxn>
                <a:cxn ang="0">
                  <a:pos x="78" y="46"/>
                </a:cxn>
                <a:cxn ang="0">
                  <a:pos x="78" y="108"/>
                </a:cxn>
                <a:cxn ang="0">
                  <a:pos x="50" y="108"/>
                </a:cxn>
                <a:cxn ang="0">
                  <a:pos x="50" y="63"/>
                </a:cxn>
                <a:cxn ang="0">
                  <a:pos x="32" y="63"/>
                </a:cxn>
                <a:cxn ang="0">
                  <a:pos x="32" y="108"/>
                </a:cxn>
                <a:cxn ang="0">
                  <a:pos x="4" y="108"/>
                </a:cxn>
                <a:cxn ang="0">
                  <a:pos x="4" y="125"/>
                </a:cxn>
                <a:cxn ang="0">
                  <a:pos x="67" y="125"/>
                </a:cxn>
                <a:cxn ang="0">
                  <a:pos x="67" y="125"/>
                </a:cxn>
                <a:cxn ang="0">
                  <a:pos x="51" y="144"/>
                </a:cxn>
                <a:cxn ang="0">
                  <a:pos x="35" y="162"/>
                </a:cxn>
                <a:cxn ang="0">
                  <a:pos x="18" y="179"/>
                </a:cxn>
                <a:cxn ang="0">
                  <a:pos x="0" y="195"/>
                </a:cxn>
                <a:cxn ang="0">
                  <a:pos x="12" y="211"/>
                </a:cxn>
                <a:cxn ang="0">
                  <a:pos x="12" y="211"/>
                </a:cxn>
                <a:cxn ang="0">
                  <a:pos x="29" y="195"/>
                </a:cxn>
                <a:cxn ang="0">
                  <a:pos x="46" y="176"/>
                </a:cxn>
                <a:cxn ang="0">
                  <a:pos x="64" y="157"/>
                </a:cxn>
                <a:cxn ang="0">
                  <a:pos x="78" y="138"/>
                </a:cxn>
                <a:cxn ang="0">
                  <a:pos x="78" y="228"/>
                </a:cxn>
                <a:cxn ang="0">
                  <a:pos x="97" y="228"/>
                </a:cxn>
                <a:cxn ang="0">
                  <a:pos x="97" y="138"/>
                </a:cxn>
                <a:cxn ang="0">
                  <a:pos x="97" y="138"/>
                </a:cxn>
                <a:cxn ang="0">
                  <a:pos x="112" y="157"/>
                </a:cxn>
                <a:cxn ang="0">
                  <a:pos x="129" y="176"/>
                </a:cxn>
                <a:cxn ang="0">
                  <a:pos x="147" y="195"/>
                </a:cxn>
                <a:cxn ang="0">
                  <a:pos x="164" y="211"/>
                </a:cxn>
                <a:cxn ang="0">
                  <a:pos x="175" y="195"/>
                </a:cxn>
                <a:cxn ang="0">
                  <a:pos x="175" y="195"/>
                </a:cxn>
                <a:cxn ang="0">
                  <a:pos x="158" y="179"/>
                </a:cxn>
                <a:cxn ang="0">
                  <a:pos x="140" y="162"/>
                </a:cxn>
                <a:cxn ang="0">
                  <a:pos x="124" y="144"/>
                </a:cxn>
                <a:cxn ang="0">
                  <a:pos x="108" y="125"/>
                </a:cxn>
                <a:cxn ang="0">
                  <a:pos x="108" y="125"/>
                </a:cxn>
              </a:cxnLst>
              <a:rect l="0" t="0" r="r" b="b"/>
              <a:pathLst>
                <a:path w="175" h="228">
                  <a:moveTo>
                    <a:pt x="108" y="125"/>
                  </a:moveTo>
                  <a:lnTo>
                    <a:pt x="172" y="125"/>
                  </a:lnTo>
                  <a:lnTo>
                    <a:pt x="172" y="108"/>
                  </a:lnTo>
                  <a:lnTo>
                    <a:pt x="143" y="108"/>
                  </a:lnTo>
                  <a:lnTo>
                    <a:pt x="143" y="63"/>
                  </a:lnTo>
                  <a:lnTo>
                    <a:pt x="124" y="63"/>
                  </a:lnTo>
                  <a:lnTo>
                    <a:pt x="124" y="108"/>
                  </a:lnTo>
                  <a:lnTo>
                    <a:pt x="97" y="108"/>
                  </a:lnTo>
                  <a:lnTo>
                    <a:pt x="97" y="46"/>
                  </a:lnTo>
                  <a:lnTo>
                    <a:pt x="164" y="46"/>
                  </a:lnTo>
                  <a:lnTo>
                    <a:pt x="164" y="30"/>
                  </a:lnTo>
                  <a:lnTo>
                    <a:pt x="97" y="30"/>
                  </a:lnTo>
                  <a:lnTo>
                    <a:pt x="97" y="0"/>
                  </a:lnTo>
                  <a:lnTo>
                    <a:pt x="78" y="0"/>
                  </a:lnTo>
                  <a:lnTo>
                    <a:pt x="78" y="30"/>
                  </a:lnTo>
                  <a:lnTo>
                    <a:pt x="12" y="30"/>
                  </a:lnTo>
                  <a:lnTo>
                    <a:pt x="12" y="46"/>
                  </a:lnTo>
                  <a:lnTo>
                    <a:pt x="78" y="46"/>
                  </a:lnTo>
                  <a:lnTo>
                    <a:pt x="78" y="108"/>
                  </a:lnTo>
                  <a:lnTo>
                    <a:pt x="50" y="108"/>
                  </a:lnTo>
                  <a:lnTo>
                    <a:pt x="50" y="63"/>
                  </a:lnTo>
                  <a:lnTo>
                    <a:pt x="32" y="63"/>
                  </a:lnTo>
                  <a:lnTo>
                    <a:pt x="32" y="108"/>
                  </a:lnTo>
                  <a:lnTo>
                    <a:pt x="4" y="108"/>
                  </a:lnTo>
                  <a:lnTo>
                    <a:pt x="4" y="125"/>
                  </a:lnTo>
                  <a:lnTo>
                    <a:pt x="67" y="125"/>
                  </a:lnTo>
                  <a:lnTo>
                    <a:pt x="67" y="125"/>
                  </a:lnTo>
                  <a:lnTo>
                    <a:pt x="51" y="144"/>
                  </a:lnTo>
                  <a:lnTo>
                    <a:pt x="35" y="162"/>
                  </a:lnTo>
                  <a:lnTo>
                    <a:pt x="18" y="179"/>
                  </a:lnTo>
                  <a:lnTo>
                    <a:pt x="0" y="195"/>
                  </a:lnTo>
                  <a:lnTo>
                    <a:pt x="12" y="211"/>
                  </a:lnTo>
                  <a:lnTo>
                    <a:pt x="12" y="211"/>
                  </a:lnTo>
                  <a:lnTo>
                    <a:pt x="29" y="195"/>
                  </a:lnTo>
                  <a:lnTo>
                    <a:pt x="46" y="176"/>
                  </a:lnTo>
                  <a:lnTo>
                    <a:pt x="64" y="157"/>
                  </a:lnTo>
                  <a:lnTo>
                    <a:pt x="78" y="138"/>
                  </a:lnTo>
                  <a:lnTo>
                    <a:pt x="78" y="228"/>
                  </a:lnTo>
                  <a:lnTo>
                    <a:pt x="97" y="228"/>
                  </a:lnTo>
                  <a:lnTo>
                    <a:pt x="97" y="138"/>
                  </a:lnTo>
                  <a:lnTo>
                    <a:pt x="97" y="138"/>
                  </a:lnTo>
                  <a:lnTo>
                    <a:pt x="112" y="157"/>
                  </a:lnTo>
                  <a:lnTo>
                    <a:pt x="129" y="176"/>
                  </a:lnTo>
                  <a:lnTo>
                    <a:pt x="147" y="195"/>
                  </a:lnTo>
                  <a:lnTo>
                    <a:pt x="164" y="211"/>
                  </a:lnTo>
                  <a:lnTo>
                    <a:pt x="175" y="195"/>
                  </a:lnTo>
                  <a:lnTo>
                    <a:pt x="175" y="195"/>
                  </a:lnTo>
                  <a:lnTo>
                    <a:pt x="158" y="179"/>
                  </a:lnTo>
                  <a:lnTo>
                    <a:pt x="140" y="162"/>
                  </a:lnTo>
                  <a:lnTo>
                    <a:pt x="124" y="144"/>
                  </a:lnTo>
                  <a:lnTo>
                    <a:pt x="108" y="125"/>
                  </a:lnTo>
                  <a:lnTo>
                    <a:pt x="108" y="12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70" name="Rectangle 294"/>
            <p:cNvSpPr>
              <a:spLocks noChangeAspect="1" noChangeArrowheads="1"/>
            </p:cNvSpPr>
            <p:nvPr userDrawn="1"/>
          </p:nvSpPr>
          <p:spPr bwMode="auto">
            <a:xfrm>
              <a:off x="5270" y="447"/>
              <a:ext cx="11" cy="6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71" name="Freeform 295"/>
            <p:cNvSpPr>
              <a:spLocks noChangeAspect="1"/>
            </p:cNvSpPr>
            <p:nvPr userDrawn="1"/>
          </p:nvSpPr>
          <p:spPr bwMode="auto">
            <a:xfrm>
              <a:off x="5213" y="439"/>
              <a:ext cx="52" cy="33"/>
            </a:xfrm>
            <a:custGeom>
              <a:avLst/>
              <a:gdLst/>
              <a:ahLst/>
              <a:cxnLst>
                <a:cxn ang="0">
                  <a:pos x="70" y="8"/>
                </a:cxn>
                <a:cxn ang="0">
                  <a:pos x="70" y="8"/>
                </a:cxn>
                <a:cxn ang="0">
                  <a:pos x="65" y="2"/>
                </a:cxn>
                <a:cxn ang="0">
                  <a:pos x="62" y="0"/>
                </a:cxn>
                <a:cxn ang="0">
                  <a:pos x="57" y="0"/>
                </a:cxn>
                <a:cxn ang="0">
                  <a:pos x="57" y="0"/>
                </a:cxn>
                <a:cxn ang="0">
                  <a:pos x="54" y="0"/>
                </a:cxn>
                <a:cxn ang="0">
                  <a:pos x="49" y="3"/>
                </a:cxn>
                <a:cxn ang="0">
                  <a:pos x="44" y="8"/>
                </a:cxn>
                <a:cxn ang="0">
                  <a:pos x="44" y="8"/>
                </a:cxn>
                <a:cxn ang="0">
                  <a:pos x="24" y="30"/>
                </a:cxn>
                <a:cxn ang="0">
                  <a:pos x="0" y="51"/>
                </a:cxn>
                <a:cxn ang="0">
                  <a:pos x="9" y="67"/>
                </a:cxn>
                <a:cxn ang="0">
                  <a:pos x="9" y="67"/>
                </a:cxn>
                <a:cxn ang="0">
                  <a:pos x="35" y="43"/>
                </a:cxn>
                <a:cxn ang="0">
                  <a:pos x="57" y="17"/>
                </a:cxn>
                <a:cxn ang="0">
                  <a:pos x="57" y="17"/>
                </a:cxn>
                <a:cxn ang="0">
                  <a:pos x="74" y="35"/>
                </a:cxn>
                <a:cxn ang="0">
                  <a:pos x="97" y="56"/>
                </a:cxn>
                <a:cxn ang="0">
                  <a:pos x="106" y="41"/>
                </a:cxn>
                <a:cxn ang="0">
                  <a:pos x="106" y="41"/>
                </a:cxn>
                <a:cxn ang="0">
                  <a:pos x="89" y="25"/>
                </a:cxn>
                <a:cxn ang="0">
                  <a:pos x="70" y="8"/>
                </a:cxn>
                <a:cxn ang="0">
                  <a:pos x="70" y="8"/>
                </a:cxn>
              </a:cxnLst>
              <a:rect l="0" t="0" r="r" b="b"/>
              <a:pathLst>
                <a:path w="106" h="67">
                  <a:moveTo>
                    <a:pt x="70" y="8"/>
                  </a:moveTo>
                  <a:lnTo>
                    <a:pt x="70" y="8"/>
                  </a:lnTo>
                  <a:lnTo>
                    <a:pt x="65" y="2"/>
                  </a:lnTo>
                  <a:lnTo>
                    <a:pt x="62" y="0"/>
                  </a:lnTo>
                  <a:lnTo>
                    <a:pt x="57" y="0"/>
                  </a:lnTo>
                  <a:lnTo>
                    <a:pt x="57" y="0"/>
                  </a:lnTo>
                  <a:lnTo>
                    <a:pt x="54" y="0"/>
                  </a:lnTo>
                  <a:lnTo>
                    <a:pt x="49" y="3"/>
                  </a:lnTo>
                  <a:lnTo>
                    <a:pt x="44" y="8"/>
                  </a:lnTo>
                  <a:lnTo>
                    <a:pt x="44" y="8"/>
                  </a:lnTo>
                  <a:lnTo>
                    <a:pt x="24" y="30"/>
                  </a:lnTo>
                  <a:lnTo>
                    <a:pt x="0" y="51"/>
                  </a:lnTo>
                  <a:lnTo>
                    <a:pt x="9" y="67"/>
                  </a:lnTo>
                  <a:lnTo>
                    <a:pt x="9" y="67"/>
                  </a:lnTo>
                  <a:lnTo>
                    <a:pt x="35" y="43"/>
                  </a:lnTo>
                  <a:lnTo>
                    <a:pt x="57" y="17"/>
                  </a:lnTo>
                  <a:lnTo>
                    <a:pt x="57" y="17"/>
                  </a:lnTo>
                  <a:lnTo>
                    <a:pt x="74" y="35"/>
                  </a:lnTo>
                  <a:lnTo>
                    <a:pt x="97" y="56"/>
                  </a:lnTo>
                  <a:lnTo>
                    <a:pt x="106" y="41"/>
                  </a:lnTo>
                  <a:lnTo>
                    <a:pt x="106" y="41"/>
                  </a:lnTo>
                  <a:lnTo>
                    <a:pt x="89" y="25"/>
                  </a:lnTo>
                  <a:lnTo>
                    <a:pt x="70" y="8"/>
                  </a:lnTo>
                  <a:lnTo>
                    <a:pt x="70" y="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72" name="Freeform 296"/>
            <p:cNvSpPr>
              <a:spLocks noChangeAspect="1"/>
            </p:cNvSpPr>
            <p:nvPr userDrawn="1"/>
          </p:nvSpPr>
          <p:spPr bwMode="auto">
            <a:xfrm>
              <a:off x="5278" y="440"/>
              <a:ext cx="22" cy="105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23" y="189"/>
                </a:cxn>
                <a:cxn ang="0">
                  <a:pos x="23" y="189"/>
                </a:cxn>
                <a:cxn ang="0">
                  <a:pos x="21" y="194"/>
                </a:cxn>
                <a:cxn ang="0">
                  <a:pos x="19" y="196"/>
                </a:cxn>
                <a:cxn ang="0">
                  <a:pos x="16" y="196"/>
                </a:cxn>
                <a:cxn ang="0">
                  <a:pos x="0" y="196"/>
                </a:cxn>
                <a:cxn ang="0">
                  <a:pos x="0" y="213"/>
                </a:cxn>
                <a:cxn ang="0">
                  <a:pos x="23" y="213"/>
                </a:cxn>
                <a:cxn ang="0">
                  <a:pos x="23" y="213"/>
                </a:cxn>
                <a:cxn ang="0">
                  <a:pos x="30" y="213"/>
                </a:cxn>
                <a:cxn ang="0">
                  <a:pos x="37" y="208"/>
                </a:cxn>
                <a:cxn ang="0">
                  <a:pos x="40" y="202"/>
                </a:cxn>
                <a:cxn ang="0">
                  <a:pos x="42" y="194"/>
                </a:cxn>
                <a:cxn ang="0">
                  <a:pos x="42" y="0"/>
                </a:cxn>
                <a:cxn ang="0">
                  <a:pos x="23" y="0"/>
                </a:cxn>
              </a:cxnLst>
              <a:rect l="0" t="0" r="r" b="b"/>
              <a:pathLst>
                <a:path w="42" h="213">
                  <a:moveTo>
                    <a:pt x="23" y="0"/>
                  </a:moveTo>
                  <a:lnTo>
                    <a:pt x="23" y="189"/>
                  </a:lnTo>
                  <a:lnTo>
                    <a:pt x="23" y="189"/>
                  </a:lnTo>
                  <a:lnTo>
                    <a:pt x="21" y="194"/>
                  </a:lnTo>
                  <a:lnTo>
                    <a:pt x="19" y="196"/>
                  </a:lnTo>
                  <a:lnTo>
                    <a:pt x="16" y="196"/>
                  </a:lnTo>
                  <a:lnTo>
                    <a:pt x="0" y="196"/>
                  </a:lnTo>
                  <a:lnTo>
                    <a:pt x="0" y="213"/>
                  </a:lnTo>
                  <a:lnTo>
                    <a:pt x="23" y="213"/>
                  </a:lnTo>
                  <a:lnTo>
                    <a:pt x="23" y="213"/>
                  </a:lnTo>
                  <a:lnTo>
                    <a:pt x="30" y="213"/>
                  </a:lnTo>
                  <a:lnTo>
                    <a:pt x="37" y="208"/>
                  </a:lnTo>
                  <a:lnTo>
                    <a:pt x="40" y="202"/>
                  </a:lnTo>
                  <a:lnTo>
                    <a:pt x="42" y="194"/>
                  </a:lnTo>
                  <a:lnTo>
                    <a:pt x="42" y="0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73" name="Freeform 297"/>
            <p:cNvSpPr>
              <a:spLocks noChangeAspect="1" noEditPoints="1"/>
            </p:cNvSpPr>
            <p:nvPr userDrawn="1"/>
          </p:nvSpPr>
          <p:spPr bwMode="auto">
            <a:xfrm>
              <a:off x="5213" y="458"/>
              <a:ext cx="52" cy="86"/>
            </a:xfrm>
            <a:custGeom>
              <a:avLst/>
              <a:gdLst/>
              <a:ahLst/>
              <a:cxnLst>
                <a:cxn ang="0">
                  <a:pos x="40" y="114"/>
                </a:cxn>
                <a:cxn ang="0">
                  <a:pos x="35" y="116"/>
                </a:cxn>
                <a:cxn ang="0">
                  <a:pos x="30" y="117"/>
                </a:cxn>
                <a:cxn ang="0">
                  <a:pos x="84" y="100"/>
                </a:cxn>
                <a:cxn ang="0">
                  <a:pos x="89" y="100"/>
                </a:cxn>
                <a:cxn ang="0">
                  <a:pos x="96" y="92"/>
                </a:cxn>
                <a:cxn ang="0">
                  <a:pos x="97" y="38"/>
                </a:cxn>
                <a:cxn ang="0">
                  <a:pos x="96" y="31"/>
                </a:cxn>
                <a:cxn ang="0">
                  <a:pos x="89" y="25"/>
                </a:cxn>
                <a:cxn ang="0">
                  <a:pos x="65" y="24"/>
                </a:cxn>
                <a:cxn ang="0">
                  <a:pos x="48" y="0"/>
                </a:cxn>
                <a:cxn ang="0">
                  <a:pos x="27" y="24"/>
                </a:cxn>
                <a:cxn ang="0">
                  <a:pos x="23" y="25"/>
                </a:cxn>
                <a:cxn ang="0">
                  <a:pos x="16" y="31"/>
                </a:cxn>
                <a:cxn ang="0">
                  <a:pos x="15" y="79"/>
                </a:cxn>
                <a:cxn ang="0">
                  <a:pos x="15" y="105"/>
                </a:cxn>
                <a:cxn ang="0">
                  <a:pos x="7" y="143"/>
                </a:cxn>
                <a:cxn ang="0">
                  <a:pos x="15" y="170"/>
                </a:cxn>
                <a:cxn ang="0">
                  <a:pos x="21" y="154"/>
                </a:cxn>
                <a:cxn ang="0">
                  <a:pos x="27" y="160"/>
                </a:cxn>
                <a:cxn ang="0">
                  <a:pos x="27" y="166"/>
                </a:cxn>
                <a:cxn ang="0">
                  <a:pos x="34" y="173"/>
                </a:cxn>
                <a:cxn ang="0">
                  <a:pos x="88" y="173"/>
                </a:cxn>
                <a:cxn ang="0">
                  <a:pos x="94" y="173"/>
                </a:cxn>
                <a:cxn ang="0">
                  <a:pos x="100" y="166"/>
                </a:cxn>
                <a:cxn ang="0">
                  <a:pos x="102" y="128"/>
                </a:cxn>
                <a:cxn ang="0">
                  <a:pos x="100" y="122"/>
                </a:cxn>
                <a:cxn ang="0">
                  <a:pos x="94" y="116"/>
                </a:cxn>
                <a:cxn ang="0">
                  <a:pos x="88" y="114"/>
                </a:cxn>
                <a:cxn ang="0">
                  <a:pos x="32" y="85"/>
                </a:cxn>
                <a:cxn ang="0">
                  <a:pos x="78" y="68"/>
                </a:cxn>
                <a:cxn ang="0">
                  <a:pos x="78" y="81"/>
                </a:cxn>
                <a:cxn ang="0">
                  <a:pos x="75" y="85"/>
                </a:cxn>
                <a:cxn ang="0">
                  <a:pos x="37" y="38"/>
                </a:cxn>
                <a:cxn ang="0">
                  <a:pos x="75" y="38"/>
                </a:cxn>
                <a:cxn ang="0">
                  <a:pos x="78" y="43"/>
                </a:cxn>
                <a:cxn ang="0">
                  <a:pos x="32" y="54"/>
                </a:cxn>
                <a:cxn ang="0">
                  <a:pos x="32" y="43"/>
                </a:cxn>
                <a:cxn ang="0">
                  <a:pos x="37" y="38"/>
                </a:cxn>
                <a:cxn ang="0">
                  <a:pos x="83" y="154"/>
                </a:cxn>
                <a:cxn ang="0">
                  <a:pos x="83" y="157"/>
                </a:cxn>
                <a:cxn ang="0">
                  <a:pos x="48" y="157"/>
                </a:cxn>
                <a:cxn ang="0">
                  <a:pos x="45" y="157"/>
                </a:cxn>
                <a:cxn ang="0">
                  <a:pos x="45" y="133"/>
                </a:cxn>
                <a:cxn ang="0">
                  <a:pos x="45" y="130"/>
                </a:cxn>
                <a:cxn ang="0">
                  <a:pos x="80" y="128"/>
                </a:cxn>
                <a:cxn ang="0">
                  <a:pos x="83" y="130"/>
                </a:cxn>
                <a:cxn ang="0">
                  <a:pos x="83" y="154"/>
                </a:cxn>
              </a:cxnLst>
              <a:rect l="0" t="0" r="r" b="b"/>
              <a:pathLst>
                <a:path w="102" h="173">
                  <a:moveTo>
                    <a:pt x="88" y="114"/>
                  </a:moveTo>
                  <a:lnTo>
                    <a:pt x="40" y="114"/>
                  </a:lnTo>
                  <a:lnTo>
                    <a:pt x="40" y="114"/>
                  </a:lnTo>
                  <a:lnTo>
                    <a:pt x="35" y="116"/>
                  </a:lnTo>
                  <a:lnTo>
                    <a:pt x="30" y="117"/>
                  </a:lnTo>
                  <a:lnTo>
                    <a:pt x="30" y="117"/>
                  </a:lnTo>
                  <a:lnTo>
                    <a:pt x="32" y="100"/>
                  </a:lnTo>
                  <a:lnTo>
                    <a:pt x="84" y="100"/>
                  </a:lnTo>
                  <a:lnTo>
                    <a:pt x="84" y="100"/>
                  </a:lnTo>
                  <a:lnTo>
                    <a:pt x="89" y="100"/>
                  </a:lnTo>
                  <a:lnTo>
                    <a:pt x="94" y="97"/>
                  </a:lnTo>
                  <a:lnTo>
                    <a:pt x="96" y="92"/>
                  </a:lnTo>
                  <a:lnTo>
                    <a:pt x="97" y="87"/>
                  </a:lnTo>
                  <a:lnTo>
                    <a:pt x="97" y="38"/>
                  </a:lnTo>
                  <a:lnTo>
                    <a:pt x="97" y="38"/>
                  </a:lnTo>
                  <a:lnTo>
                    <a:pt x="96" y="31"/>
                  </a:lnTo>
                  <a:lnTo>
                    <a:pt x="94" y="27"/>
                  </a:lnTo>
                  <a:lnTo>
                    <a:pt x="89" y="25"/>
                  </a:lnTo>
                  <a:lnTo>
                    <a:pt x="84" y="24"/>
                  </a:lnTo>
                  <a:lnTo>
                    <a:pt x="65" y="24"/>
                  </a:lnTo>
                  <a:lnTo>
                    <a:pt x="65" y="0"/>
                  </a:lnTo>
                  <a:lnTo>
                    <a:pt x="48" y="0"/>
                  </a:lnTo>
                  <a:lnTo>
                    <a:pt x="48" y="24"/>
                  </a:lnTo>
                  <a:lnTo>
                    <a:pt x="27" y="24"/>
                  </a:lnTo>
                  <a:lnTo>
                    <a:pt x="27" y="24"/>
                  </a:lnTo>
                  <a:lnTo>
                    <a:pt x="23" y="25"/>
                  </a:lnTo>
                  <a:lnTo>
                    <a:pt x="18" y="27"/>
                  </a:lnTo>
                  <a:lnTo>
                    <a:pt x="16" y="31"/>
                  </a:lnTo>
                  <a:lnTo>
                    <a:pt x="15" y="38"/>
                  </a:lnTo>
                  <a:lnTo>
                    <a:pt x="15" y="79"/>
                  </a:lnTo>
                  <a:lnTo>
                    <a:pt x="15" y="79"/>
                  </a:lnTo>
                  <a:lnTo>
                    <a:pt x="15" y="105"/>
                  </a:lnTo>
                  <a:lnTo>
                    <a:pt x="11" y="125"/>
                  </a:lnTo>
                  <a:lnTo>
                    <a:pt x="7" y="143"/>
                  </a:lnTo>
                  <a:lnTo>
                    <a:pt x="0" y="160"/>
                  </a:lnTo>
                  <a:lnTo>
                    <a:pt x="15" y="170"/>
                  </a:lnTo>
                  <a:lnTo>
                    <a:pt x="15" y="170"/>
                  </a:lnTo>
                  <a:lnTo>
                    <a:pt x="21" y="154"/>
                  </a:lnTo>
                  <a:lnTo>
                    <a:pt x="27" y="138"/>
                  </a:lnTo>
                  <a:lnTo>
                    <a:pt x="27" y="160"/>
                  </a:lnTo>
                  <a:lnTo>
                    <a:pt x="27" y="160"/>
                  </a:lnTo>
                  <a:lnTo>
                    <a:pt x="27" y="166"/>
                  </a:lnTo>
                  <a:lnTo>
                    <a:pt x="30" y="170"/>
                  </a:lnTo>
                  <a:lnTo>
                    <a:pt x="34" y="173"/>
                  </a:lnTo>
                  <a:lnTo>
                    <a:pt x="40" y="173"/>
                  </a:lnTo>
                  <a:lnTo>
                    <a:pt x="88" y="173"/>
                  </a:lnTo>
                  <a:lnTo>
                    <a:pt x="88" y="173"/>
                  </a:lnTo>
                  <a:lnTo>
                    <a:pt x="94" y="173"/>
                  </a:lnTo>
                  <a:lnTo>
                    <a:pt x="97" y="170"/>
                  </a:lnTo>
                  <a:lnTo>
                    <a:pt x="100" y="166"/>
                  </a:lnTo>
                  <a:lnTo>
                    <a:pt x="102" y="160"/>
                  </a:lnTo>
                  <a:lnTo>
                    <a:pt x="102" y="128"/>
                  </a:lnTo>
                  <a:lnTo>
                    <a:pt x="102" y="128"/>
                  </a:lnTo>
                  <a:lnTo>
                    <a:pt x="100" y="122"/>
                  </a:lnTo>
                  <a:lnTo>
                    <a:pt x="97" y="117"/>
                  </a:lnTo>
                  <a:lnTo>
                    <a:pt x="94" y="116"/>
                  </a:lnTo>
                  <a:lnTo>
                    <a:pt x="88" y="114"/>
                  </a:lnTo>
                  <a:lnTo>
                    <a:pt x="88" y="114"/>
                  </a:lnTo>
                  <a:close/>
                  <a:moveTo>
                    <a:pt x="75" y="85"/>
                  </a:moveTo>
                  <a:lnTo>
                    <a:pt x="32" y="85"/>
                  </a:lnTo>
                  <a:lnTo>
                    <a:pt x="32" y="68"/>
                  </a:lnTo>
                  <a:lnTo>
                    <a:pt x="78" y="68"/>
                  </a:lnTo>
                  <a:lnTo>
                    <a:pt x="78" y="81"/>
                  </a:lnTo>
                  <a:lnTo>
                    <a:pt x="78" y="81"/>
                  </a:lnTo>
                  <a:lnTo>
                    <a:pt x="78" y="84"/>
                  </a:lnTo>
                  <a:lnTo>
                    <a:pt x="75" y="85"/>
                  </a:lnTo>
                  <a:lnTo>
                    <a:pt x="75" y="85"/>
                  </a:lnTo>
                  <a:close/>
                  <a:moveTo>
                    <a:pt x="37" y="38"/>
                  </a:moveTo>
                  <a:lnTo>
                    <a:pt x="75" y="38"/>
                  </a:lnTo>
                  <a:lnTo>
                    <a:pt x="75" y="38"/>
                  </a:lnTo>
                  <a:lnTo>
                    <a:pt x="78" y="39"/>
                  </a:lnTo>
                  <a:lnTo>
                    <a:pt x="78" y="43"/>
                  </a:lnTo>
                  <a:lnTo>
                    <a:pt x="78" y="54"/>
                  </a:lnTo>
                  <a:lnTo>
                    <a:pt x="32" y="54"/>
                  </a:lnTo>
                  <a:lnTo>
                    <a:pt x="32" y="43"/>
                  </a:lnTo>
                  <a:lnTo>
                    <a:pt x="32" y="43"/>
                  </a:lnTo>
                  <a:lnTo>
                    <a:pt x="34" y="39"/>
                  </a:lnTo>
                  <a:lnTo>
                    <a:pt x="37" y="38"/>
                  </a:lnTo>
                  <a:lnTo>
                    <a:pt x="37" y="38"/>
                  </a:lnTo>
                  <a:close/>
                  <a:moveTo>
                    <a:pt x="83" y="154"/>
                  </a:moveTo>
                  <a:lnTo>
                    <a:pt x="83" y="154"/>
                  </a:lnTo>
                  <a:lnTo>
                    <a:pt x="83" y="157"/>
                  </a:lnTo>
                  <a:lnTo>
                    <a:pt x="80" y="157"/>
                  </a:lnTo>
                  <a:lnTo>
                    <a:pt x="48" y="157"/>
                  </a:lnTo>
                  <a:lnTo>
                    <a:pt x="48" y="157"/>
                  </a:lnTo>
                  <a:lnTo>
                    <a:pt x="45" y="157"/>
                  </a:lnTo>
                  <a:lnTo>
                    <a:pt x="45" y="154"/>
                  </a:lnTo>
                  <a:lnTo>
                    <a:pt x="45" y="133"/>
                  </a:lnTo>
                  <a:lnTo>
                    <a:pt x="45" y="133"/>
                  </a:lnTo>
                  <a:lnTo>
                    <a:pt x="45" y="130"/>
                  </a:lnTo>
                  <a:lnTo>
                    <a:pt x="48" y="128"/>
                  </a:lnTo>
                  <a:lnTo>
                    <a:pt x="80" y="128"/>
                  </a:lnTo>
                  <a:lnTo>
                    <a:pt x="80" y="128"/>
                  </a:lnTo>
                  <a:lnTo>
                    <a:pt x="83" y="130"/>
                  </a:lnTo>
                  <a:lnTo>
                    <a:pt x="83" y="133"/>
                  </a:lnTo>
                  <a:lnTo>
                    <a:pt x="83" y="15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74" name="Freeform 298"/>
            <p:cNvSpPr>
              <a:spLocks noChangeAspect="1" noEditPoints="1"/>
            </p:cNvSpPr>
            <p:nvPr userDrawn="1"/>
          </p:nvSpPr>
          <p:spPr bwMode="auto">
            <a:xfrm>
              <a:off x="5323" y="440"/>
              <a:ext cx="88" cy="107"/>
            </a:xfrm>
            <a:custGeom>
              <a:avLst/>
              <a:gdLst/>
              <a:ahLst/>
              <a:cxnLst>
                <a:cxn ang="0">
                  <a:pos x="155" y="184"/>
                </a:cxn>
                <a:cxn ang="0">
                  <a:pos x="152" y="192"/>
                </a:cxn>
                <a:cxn ang="0">
                  <a:pos x="146" y="196"/>
                </a:cxn>
                <a:cxn ang="0">
                  <a:pos x="136" y="196"/>
                </a:cxn>
                <a:cxn ang="0">
                  <a:pos x="127" y="196"/>
                </a:cxn>
                <a:cxn ang="0">
                  <a:pos x="122" y="196"/>
                </a:cxn>
                <a:cxn ang="0">
                  <a:pos x="119" y="189"/>
                </a:cxn>
                <a:cxn ang="0">
                  <a:pos x="117" y="142"/>
                </a:cxn>
                <a:cxn ang="0">
                  <a:pos x="166" y="126"/>
                </a:cxn>
                <a:cxn ang="0">
                  <a:pos x="117" y="86"/>
                </a:cxn>
                <a:cxn ang="0">
                  <a:pos x="139" y="75"/>
                </a:cxn>
                <a:cxn ang="0">
                  <a:pos x="166" y="95"/>
                </a:cxn>
                <a:cxn ang="0">
                  <a:pos x="176" y="78"/>
                </a:cxn>
                <a:cxn ang="0">
                  <a:pos x="144" y="56"/>
                </a:cxn>
                <a:cxn ang="0">
                  <a:pos x="165" y="34"/>
                </a:cxn>
                <a:cxn ang="0">
                  <a:pos x="152" y="22"/>
                </a:cxn>
                <a:cxn ang="0">
                  <a:pos x="132" y="45"/>
                </a:cxn>
                <a:cxn ang="0">
                  <a:pos x="119" y="34"/>
                </a:cxn>
                <a:cxn ang="0">
                  <a:pos x="127" y="0"/>
                </a:cxn>
                <a:cxn ang="0">
                  <a:pos x="108" y="22"/>
                </a:cxn>
                <a:cxn ang="0">
                  <a:pos x="98" y="11"/>
                </a:cxn>
                <a:cxn ang="0">
                  <a:pos x="95" y="7"/>
                </a:cxn>
                <a:cxn ang="0">
                  <a:pos x="85" y="3"/>
                </a:cxn>
                <a:cxn ang="0">
                  <a:pos x="32" y="2"/>
                </a:cxn>
                <a:cxn ang="0">
                  <a:pos x="70" y="18"/>
                </a:cxn>
                <a:cxn ang="0">
                  <a:pos x="57" y="32"/>
                </a:cxn>
                <a:cxn ang="0">
                  <a:pos x="43" y="46"/>
                </a:cxn>
                <a:cxn ang="0">
                  <a:pos x="11" y="34"/>
                </a:cxn>
                <a:cxn ang="0">
                  <a:pos x="30" y="57"/>
                </a:cxn>
                <a:cxn ang="0">
                  <a:pos x="14" y="68"/>
                </a:cxn>
                <a:cxn ang="0">
                  <a:pos x="8" y="95"/>
                </a:cxn>
                <a:cxn ang="0">
                  <a:pos x="35" y="75"/>
                </a:cxn>
                <a:cxn ang="0">
                  <a:pos x="54" y="86"/>
                </a:cxn>
                <a:cxn ang="0">
                  <a:pos x="54" y="95"/>
                </a:cxn>
                <a:cxn ang="0">
                  <a:pos x="8" y="126"/>
                </a:cxn>
                <a:cxn ang="0">
                  <a:pos x="49" y="142"/>
                </a:cxn>
                <a:cxn ang="0">
                  <a:pos x="43" y="159"/>
                </a:cxn>
                <a:cxn ang="0">
                  <a:pos x="35" y="175"/>
                </a:cxn>
                <a:cxn ang="0">
                  <a:pos x="6" y="199"/>
                </a:cxn>
                <a:cxn ang="0">
                  <a:pos x="16" y="215"/>
                </a:cxn>
                <a:cxn ang="0">
                  <a:pos x="35" y="200"/>
                </a:cxn>
                <a:cxn ang="0">
                  <a:pos x="51" y="184"/>
                </a:cxn>
                <a:cxn ang="0">
                  <a:pos x="62" y="164"/>
                </a:cxn>
                <a:cxn ang="0">
                  <a:pos x="68" y="142"/>
                </a:cxn>
                <a:cxn ang="0">
                  <a:pos x="100" y="191"/>
                </a:cxn>
                <a:cxn ang="0">
                  <a:pos x="100" y="200"/>
                </a:cxn>
                <a:cxn ang="0">
                  <a:pos x="108" y="210"/>
                </a:cxn>
                <a:cxn ang="0">
                  <a:pos x="122" y="213"/>
                </a:cxn>
                <a:cxn ang="0">
                  <a:pos x="136" y="213"/>
                </a:cxn>
                <a:cxn ang="0">
                  <a:pos x="149" y="213"/>
                </a:cxn>
                <a:cxn ang="0">
                  <a:pos x="160" y="211"/>
                </a:cxn>
                <a:cxn ang="0">
                  <a:pos x="166" y="207"/>
                </a:cxn>
                <a:cxn ang="0">
                  <a:pos x="171" y="191"/>
                </a:cxn>
                <a:cxn ang="0">
                  <a:pos x="155" y="165"/>
                </a:cxn>
                <a:cxn ang="0">
                  <a:pos x="87" y="24"/>
                </a:cxn>
                <a:cxn ang="0">
                  <a:pos x="97" y="35"/>
                </a:cxn>
                <a:cxn ang="0">
                  <a:pos x="133" y="70"/>
                </a:cxn>
                <a:cxn ang="0">
                  <a:pos x="41" y="70"/>
                </a:cxn>
                <a:cxn ang="0">
                  <a:pos x="87" y="24"/>
                </a:cxn>
                <a:cxn ang="0">
                  <a:pos x="71" y="126"/>
                </a:cxn>
                <a:cxn ang="0">
                  <a:pos x="73" y="97"/>
                </a:cxn>
                <a:cxn ang="0">
                  <a:pos x="100" y="86"/>
                </a:cxn>
                <a:cxn ang="0">
                  <a:pos x="71" y="126"/>
                </a:cxn>
              </a:cxnLst>
              <a:rect l="0" t="0" r="r" b="b"/>
              <a:pathLst>
                <a:path w="176" h="215">
                  <a:moveTo>
                    <a:pt x="155" y="184"/>
                  </a:moveTo>
                  <a:lnTo>
                    <a:pt x="155" y="184"/>
                  </a:lnTo>
                  <a:lnTo>
                    <a:pt x="154" y="189"/>
                  </a:lnTo>
                  <a:lnTo>
                    <a:pt x="152" y="192"/>
                  </a:lnTo>
                  <a:lnTo>
                    <a:pt x="151" y="196"/>
                  </a:lnTo>
                  <a:lnTo>
                    <a:pt x="146" y="196"/>
                  </a:lnTo>
                  <a:lnTo>
                    <a:pt x="146" y="196"/>
                  </a:lnTo>
                  <a:lnTo>
                    <a:pt x="136" y="196"/>
                  </a:lnTo>
                  <a:lnTo>
                    <a:pt x="136" y="196"/>
                  </a:lnTo>
                  <a:lnTo>
                    <a:pt x="127" y="196"/>
                  </a:lnTo>
                  <a:lnTo>
                    <a:pt x="127" y="196"/>
                  </a:lnTo>
                  <a:lnTo>
                    <a:pt x="122" y="196"/>
                  </a:lnTo>
                  <a:lnTo>
                    <a:pt x="120" y="192"/>
                  </a:lnTo>
                  <a:lnTo>
                    <a:pt x="119" y="189"/>
                  </a:lnTo>
                  <a:lnTo>
                    <a:pt x="117" y="184"/>
                  </a:lnTo>
                  <a:lnTo>
                    <a:pt x="117" y="142"/>
                  </a:lnTo>
                  <a:lnTo>
                    <a:pt x="166" y="142"/>
                  </a:lnTo>
                  <a:lnTo>
                    <a:pt x="166" y="126"/>
                  </a:lnTo>
                  <a:lnTo>
                    <a:pt x="117" y="126"/>
                  </a:lnTo>
                  <a:lnTo>
                    <a:pt x="117" y="86"/>
                  </a:lnTo>
                  <a:lnTo>
                    <a:pt x="139" y="86"/>
                  </a:lnTo>
                  <a:lnTo>
                    <a:pt x="139" y="75"/>
                  </a:lnTo>
                  <a:lnTo>
                    <a:pt x="139" y="75"/>
                  </a:lnTo>
                  <a:lnTo>
                    <a:pt x="166" y="95"/>
                  </a:lnTo>
                  <a:lnTo>
                    <a:pt x="176" y="78"/>
                  </a:lnTo>
                  <a:lnTo>
                    <a:pt x="176" y="78"/>
                  </a:lnTo>
                  <a:lnTo>
                    <a:pt x="159" y="68"/>
                  </a:lnTo>
                  <a:lnTo>
                    <a:pt x="144" y="56"/>
                  </a:lnTo>
                  <a:lnTo>
                    <a:pt x="144" y="56"/>
                  </a:lnTo>
                  <a:lnTo>
                    <a:pt x="165" y="34"/>
                  </a:lnTo>
                  <a:lnTo>
                    <a:pt x="152" y="22"/>
                  </a:lnTo>
                  <a:lnTo>
                    <a:pt x="152" y="22"/>
                  </a:lnTo>
                  <a:lnTo>
                    <a:pt x="132" y="45"/>
                  </a:lnTo>
                  <a:lnTo>
                    <a:pt x="132" y="45"/>
                  </a:lnTo>
                  <a:lnTo>
                    <a:pt x="119" y="34"/>
                  </a:lnTo>
                  <a:lnTo>
                    <a:pt x="119" y="34"/>
                  </a:lnTo>
                  <a:lnTo>
                    <a:pt x="139" y="11"/>
                  </a:lnTo>
                  <a:lnTo>
                    <a:pt x="127" y="0"/>
                  </a:lnTo>
                  <a:lnTo>
                    <a:pt x="127" y="0"/>
                  </a:lnTo>
                  <a:lnTo>
                    <a:pt x="108" y="22"/>
                  </a:lnTo>
                  <a:lnTo>
                    <a:pt x="108" y="22"/>
                  </a:lnTo>
                  <a:lnTo>
                    <a:pt x="98" y="11"/>
                  </a:lnTo>
                  <a:lnTo>
                    <a:pt x="98" y="11"/>
                  </a:lnTo>
                  <a:lnTo>
                    <a:pt x="95" y="7"/>
                  </a:lnTo>
                  <a:lnTo>
                    <a:pt x="90" y="3"/>
                  </a:lnTo>
                  <a:lnTo>
                    <a:pt x="85" y="3"/>
                  </a:lnTo>
                  <a:lnTo>
                    <a:pt x="79" y="2"/>
                  </a:lnTo>
                  <a:lnTo>
                    <a:pt x="32" y="2"/>
                  </a:lnTo>
                  <a:lnTo>
                    <a:pt x="32" y="18"/>
                  </a:lnTo>
                  <a:lnTo>
                    <a:pt x="70" y="18"/>
                  </a:lnTo>
                  <a:lnTo>
                    <a:pt x="70" y="18"/>
                  </a:lnTo>
                  <a:lnTo>
                    <a:pt x="57" y="32"/>
                  </a:lnTo>
                  <a:lnTo>
                    <a:pt x="43" y="46"/>
                  </a:lnTo>
                  <a:lnTo>
                    <a:pt x="43" y="46"/>
                  </a:lnTo>
                  <a:lnTo>
                    <a:pt x="24" y="22"/>
                  </a:lnTo>
                  <a:lnTo>
                    <a:pt x="11" y="34"/>
                  </a:lnTo>
                  <a:lnTo>
                    <a:pt x="11" y="34"/>
                  </a:lnTo>
                  <a:lnTo>
                    <a:pt x="30" y="57"/>
                  </a:lnTo>
                  <a:lnTo>
                    <a:pt x="30" y="57"/>
                  </a:lnTo>
                  <a:lnTo>
                    <a:pt x="14" y="68"/>
                  </a:lnTo>
                  <a:lnTo>
                    <a:pt x="0" y="78"/>
                  </a:lnTo>
                  <a:lnTo>
                    <a:pt x="8" y="95"/>
                  </a:lnTo>
                  <a:lnTo>
                    <a:pt x="8" y="95"/>
                  </a:lnTo>
                  <a:lnTo>
                    <a:pt x="35" y="75"/>
                  </a:lnTo>
                  <a:lnTo>
                    <a:pt x="35" y="86"/>
                  </a:lnTo>
                  <a:lnTo>
                    <a:pt x="54" y="86"/>
                  </a:lnTo>
                  <a:lnTo>
                    <a:pt x="54" y="95"/>
                  </a:lnTo>
                  <a:lnTo>
                    <a:pt x="54" y="95"/>
                  </a:lnTo>
                  <a:lnTo>
                    <a:pt x="52" y="126"/>
                  </a:lnTo>
                  <a:lnTo>
                    <a:pt x="8" y="126"/>
                  </a:lnTo>
                  <a:lnTo>
                    <a:pt x="8" y="142"/>
                  </a:lnTo>
                  <a:lnTo>
                    <a:pt x="49" y="142"/>
                  </a:lnTo>
                  <a:lnTo>
                    <a:pt x="49" y="142"/>
                  </a:lnTo>
                  <a:lnTo>
                    <a:pt x="43" y="159"/>
                  </a:lnTo>
                  <a:lnTo>
                    <a:pt x="39" y="167"/>
                  </a:lnTo>
                  <a:lnTo>
                    <a:pt x="35" y="175"/>
                  </a:lnTo>
                  <a:lnTo>
                    <a:pt x="22" y="188"/>
                  </a:lnTo>
                  <a:lnTo>
                    <a:pt x="6" y="199"/>
                  </a:lnTo>
                  <a:lnTo>
                    <a:pt x="16" y="215"/>
                  </a:lnTo>
                  <a:lnTo>
                    <a:pt x="16" y="215"/>
                  </a:lnTo>
                  <a:lnTo>
                    <a:pt x="25" y="208"/>
                  </a:lnTo>
                  <a:lnTo>
                    <a:pt x="35" y="200"/>
                  </a:lnTo>
                  <a:lnTo>
                    <a:pt x="43" y="192"/>
                  </a:lnTo>
                  <a:lnTo>
                    <a:pt x="51" y="184"/>
                  </a:lnTo>
                  <a:lnTo>
                    <a:pt x="57" y="175"/>
                  </a:lnTo>
                  <a:lnTo>
                    <a:pt x="62" y="164"/>
                  </a:lnTo>
                  <a:lnTo>
                    <a:pt x="65" y="154"/>
                  </a:lnTo>
                  <a:lnTo>
                    <a:pt x="68" y="142"/>
                  </a:lnTo>
                  <a:lnTo>
                    <a:pt x="100" y="142"/>
                  </a:lnTo>
                  <a:lnTo>
                    <a:pt x="100" y="191"/>
                  </a:lnTo>
                  <a:lnTo>
                    <a:pt x="100" y="191"/>
                  </a:lnTo>
                  <a:lnTo>
                    <a:pt x="100" y="200"/>
                  </a:lnTo>
                  <a:lnTo>
                    <a:pt x="105" y="207"/>
                  </a:lnTo>
                  <a:lnTo>
                    <a:pt x="108" y="210"/>
                  </a:lnTo>
                  <a:lnTo>
                    <a:pt x="111" y="211"/>
                  </a:lnTo>
                  <a:lnTo>
                    <a:pt x="122" y="213"/>
                  </a:lnTo>
                  <a:lnTo>
                    <a:pt x="122" y="213"/>
                  </a:lnTo>
                  <a:lnTo>
                    <a:pt x="136" y="213"/>
                  </a:lnTo>
                  <a:lnTo>
                    <a:pt x="136" y="213"/>
                  </a:lnTo>
                  <a:lnTo>
                    <a:pt x="149" y="213"/>
                  </a:lnTo>
                  <a:lnTo>
                    <a:pt x="149" y="213"/>
                  </a:lnTo>
                  <a:lnTo>
                    <a:pt x="160" y="211"/>
                  </a:lnTo>
                  <a:lnTo>
                    <a:pt x="163" y="210"/>
                  </a:lnTo>
                  <a:lnTo>
                    <a:pt x="166" y="207"/>
                  </a:lnTo>
                  <a:lnTo>
                    <a:pt x="171" y="200"/>
                  </a:lnTo>
                  <a:lnTo>
                    <a:pt x="171" y="191"/>
                  </a:lnTo>
                  <a:lnTo>
                    <a:pt x="171" y="165"/>
                  </a:lnTo>
                  <a:lnTo>
                    <a:pt x="155" y="165"/>
                  </a:lnTo>
                  <a:lnTo>
                    <a:pt x="155" y="184"/>
                  </a:lnTo>
                  <a:close/>
                  <a:moveTo>
                    <a:pt x="87" y="24"/>
                  </a:moveTo>
                  <a:lnTo>
                    <a:pt x="87" y="24"/>
                  </a:lnTo>
                  <a:lnTo>
                    <a:pt x="97" y="35"/>
                  </a:lnTo>
                  <a:lnTo>
                    <a:pt x="108" y="48"/>
                  </a:lnTo>
                  <a:lnTo>
                    <a:pt x="133" y="70"/>
                  </a:lnTo>
                  <a:lnTo>
                    <a:pt x="41" y="70"/>
                  </a:lnTo>
                  <a:lnTo>
                    <a:pt x="41" y="70"/>
                  </a:lnTo>
                  <a:lnTo>
                    <a:pt x="66" y="48"/>
                  </a:lnTo>
                  <a:lnTo>
                    <a:pt x="87" y="24"/>
                  </a:lnTo>
                  <a:lnTo>
                    <a:pt x="87" y="24"/>
                  </a:lnTo>
                  <a:close/>
                  <a:moveTo>
                    <a:pt x="71" y="126"/>
                  </a:moveTo>
                  <a:lnTo>
                    <a:pt x="71" y="126"/>
                  </a:lnTo>
                  <a:lnTo>
                    <a:pt x="73" y="97"/>
                  </a:lnTo>
                  <a:lnTo>
                    <a:pt x="73" y="86"/>
                  </a:lnTo>
                  <a:lnTo>
                    <a:pt x="100" y="86"/>
                  </a:lnTo>
                  <a:lnTo>
                    <a:pt x="100" y="126"/>
                  </a:lnTo>
                  <a:lnTo>
                    <a:pt x="71" y="12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75" name="Freeform 299"/>
            <p:cNvSpPr>
              <a:spLocks noChangeAspect="1" noEditPoints="1"/>
            </p:cNvSpPr>
            <p:nvPr userDrawn="1"/>
          </p:nvSpPr>
          <p:spPr bwMode="auto">
            <a:xfrm>
              <a:off x="4814" y="705"/>
              <a:ext cx="33" cy="33"/>
            </a:xfrm>
            <a:custGeom>
              <a:avLst/>
              <a:gdLst/>
              <a:ahLst/>
              <a:cxnLst>
                <a:cxn ang="0">
                  <a:pos x="65" y="39"/>
                </a:cxn>
                <a:cxn ang="0">
                  <a:pos x="19" y="39"/>
                </a:cxn>
                <a:cxn ang="0">
                  <a:pos x="19" y="39"/>
                </a:cxn>
                <a:cxn ang="0">
                  <a:pos x="21" y="44"/>
                </a:cxn>
                <a:cxn ang="0">
                  <a:pos x="24" y="47"/>
                </a:cxn>
                <a:cxn ang="0">
                  <a:pos x="29" y="50"/>
                </a:cxn>
                <a:cxn ang="0">
                  <a:pos x="35" y="52"/>
                </a:cxn>
                <a:cxn ang="0">
                  <a:pos x="35" y="52"/>
                </a:cxn>
                <a:cxn ang="0">
                  <a:pos x="40" y="50"/>
                </a:cxn>
                <a:cxn ang="0">
                  <a:pos x="43" y="49"/>
                </a:cxn>
                <a:cxn ang="0">
                  <a:pos x="49" y="44"/>
                </a:cxn>
                <a:cxn ang="0">
                  <a:pos x="62" y="55"/>
                </a:cxn>
                <a:cxn ang="0">
                  <a:pos x="62" y="55"/>
                </a:cxn>
                <a:cxn ang="0">
                  <a:pos x="56" y="60"/>
                </a:cxn>
                <a:cxn ang="0">
                  <a:pos x="49" y="63"/>
                </a:cxn>
                <a:cxn ang="0">
                  <a:pos x="43" y="66"/>
                </a:cxn>
                <a:cxn ang="0">
                  <a:pos x="35" y="66"/>
                </a:cxn>
                <a:cxn ang="0">
                  <a:pos x="35" y="66"/>
                </a:cxn>
                <a:cxn ang="0">
                  <a:pos x="27" y="66"/>
                </a:cxn>
                <a:cxn ang="0">
                  <a:pos x="21" y="65"/>
                </a:cxn>
                <a:cxn ang="0">
                  <a:pos x="14" y="61"/>
                </a:cxn>
                <a:cxn ang="0">
                  <a:pos x="10" y="57"/>
                </a:cxn>
                <a:cxn ang="0">
                  <a:pos x="5" y="52"/>
                </a:cxn>
                <a:cxn ang="0">
                  <a:pos x="2" y="47"/>
                </a:cxn>
                <a:cxn ang="0">
                  <a:pos x="0" y="41"/>
                </a:cxn>
                <a:cxn ang="0">
                  <a:pos x="0" y="33"/>
                </a:cxn>
                <a:cxn ang="0">
                  <a:pos x="0" y="33"/>
                </a:cxn>
                <a:cxn ang="0">
                  <a:pos x="0" y="27"/>
                </a:cxn>
                <a:cxn ang="0">
                  <a:pos x="2" y="20"/>
                </a:cxn>
                <a:cxn ang="0">
                  <a:pos x="5" y="14"/>
                </a:cxn>
                <a:cxn ang="0">
                  <a:pos x="8" y="9"/>
                </a:cxn>
                <a:cxn ang="0">
                  <a:pos x="13" y="4"/>
                </a:cxn>
                <a:cxn ang="0">
                  <a:pos x="19" y="1"/>
                </a:cxn>
                <a:cxn ang="0">
                  <a:pos x="26" y="0"/>
                </a:cxn>
                <a:cxn ang="0">
                  <a:pos x="32" y="0"/>
                </a:cxn>
                <a:cxn ang="0">
                  <a:pos x="32" y="0"/>
                </a:cxn>
                <a:cxn ang="0">
                  <a:pos x="40" y="0"/>
                </a:cxn>
                <a:cxn ang="0">
                  <a:pos x="48" y="1"/>
                </a:cxn>
                <a:cxn ang="0">
                  <a:pos x="53" y="6"/>
                </a:cxn>
                <a:cxn ang="0">
                  <a:pos x="57" y="11"/>
                </a:cxn>
                <a:cxn ang="0">
                  <a:pos x="62" y="15"/>
                </a:cxn>
                <a:cxn ang="0">
                  <a:pos x="64" y="23"/>
                </a:cxn>
                <a:cxn ang="0">
                  <a:pos x="65" y="30"/>
                </a:cxn>
                <a:cxn ang="0">
                  <a:pos x="65" y="39"/>
                </a:cxn>
                <a:cxn ang="0">
                  <a:pos x="65" y="39"/>
                </a:cxn>
                <a:cxn ang="0">
                  <a:pos x="46" y="25"/>
                </a:cxn>
                <a:cxn ang="0">
                  <a:pos x="46" y="25"/>
                </a:cxn>
                <a:cxn ang="0">
                  <a:pos x="45" y="20"/>
                </a:cxn>
                <a:cxn ang="0">
                  <a:pos x="41" y="17"/>
                </a:cxn>
                <a:cxn ang="0">
                  <a:pos x="38" y="14"/>
                </a:cxn>
                <a:cxn ang="0">
                  <a:pos x="34" y="14"/>
                </a:cxn>
                <a:cxn ang="0">
                  <a:pos x="34" y="14"/>
                </a:cxn>
                <a:cxn ang="0">
                  <a:pos x="27" y="14"/>
                </a:cxn>
                <a:cxn ang="0">
                  <a:pos x="24" y="17"/>
                </a:cxn>
                <a:cxn ang="0">
                  <a:pos x="21" y="20"/>
                </a:cxn>
                <a:cxn ang="0">
                  <a:pos x="19" y="25"/>
                </a:cxn>
                <a:cxn ang="0">
                  <a:pos x="46" y="25"/>
                </a:cxn>
              </a:cxnLst>
              <a:rect l="0" t="0" r="r" b="b"/>
              <a:pathLst>
                <a:path w="65" h="66">
                  <a:moveTo>
                    <a:pt x="65" y="39"/>
                  </a:moveTo>
                  <a:lnTo>
                    <a:pt x="19" y="39"/>
                  </a:lnTo>
                  <a:lnTo>
                    <a:pt x="19" y="39"/>
                  </a:lnTo>
                  <a:lnTo>
                    <a:pt x="21" y="44"/>
                  </a:lnTo>
                  <a:lnTo>
                    <a:pt x="24" y="47"/>
                  </a:lnTo>
                  <a:lnTo>
                    <a:pt x="29" y="50"/>
                  </a:lnTo>
                  <a:lnTo>
                    <a:pt x="35" y="52"/>
                  </a:lnTo>
                  <a:lnTo>
                    <a:pt x="35" y="52"/>
                  </a:lnTo>
                  <a:lnTo>
                    <a:pt x="40" y="50"/>
                  </a:lnTo>
                  <a:lnTo>
                    <a:pt x="43" y="49"/>
                  </a:lnTo>
                  <a:lnTo>
                    <a:pt x="49" y="44"/>
                  </a:lnTo>
                  <a:lnTo>
                    <a:pt x="62" y="55"/>
                  </a:lnTo>
                  <a:lnTo>
                    <a:pt x="62" y="55"/>
                  </a:lnTo>
                  <a:lnTo>
                    <a:pt x="56" y="60"/>
                  </a:lnTo>
                  <a:lnTo>
                    <a:pt x="49" y="63"/>
                  </a:lnTo>
                  <a:lnTo>
                    <a:pt x="43" y="66"/>
                  </a:lnTo>
                  <a:lnTo>
                    <a:pt x="35" y="66"/>
                  </a:lnTo>
                  <a:lnTo>
                    <a:pt x="35" y="66"/>
                  </a:lnTo>
                  <a:lnTo>
                    <a:pt x="27" y="66"/>
                  </a:lnTo>
                  <a:lnTo>
                    <a:pt x="21" y="65"/>
                  </a:lnTo>
                  <a:lnTo>
                    <a:pt x="14" y="61"/>
                  </a:lnTo>
                  <a:lnTo>
                    <a:pt x="10" y="57"/>
                  </a:lnTo>
                  <a:lnTo>
                    <a:pt x="5" y="52"/>
                  </a:lnTo>
                  <a:lnTo>
                    <a:pt x="2" y="47"/>
                  </a:lnTo>
                  <a:lnTo>
                    <a:pt x="0" y="41"/>
                  </a:lnTo>
                  <a:lnTo>
                    <a:pt x="0" y="33"/>
                  </a:lnTo>
                  <a:lnTo>
                    <a:pt x="0" y="33"/>
                  </a:lnTo>
                  <a:lnTo>
                    <a:pt x="0" y="27"/>
                  </a:lnTo>
                  <a:lnTo>
                    <a:pt x="2" y="20"/>
                  </a:lnTo>
                  <a:lnTo>
                    <a:pt x="5" y="14"/>
                  </a:lnTo>
                  <a:lnTo>
                    <a:pt x="8" y="9"/>
                  </a:lnTo>
                  <a:lnTo>
                    <a:pt x="13" y="4"/>
                  </a:lnTo>
                  <a:lnTo>
                    <a:pt x="19" y="1"/>
                  </a:lnTo>
                  <a:lnTo>
                    <a:pt x="26" y="0"/>
                  </a:lnTo>
                  <a:lnTo>
                    <a:pt x="32" y="0"/>
                  </a:lnTo>
                  <a:lnTo>
                    <a:pt x="32" y="0"/>
                  </a:lnTo>
                  <a:lnTo>
                    <a:pt x="40" y="0"/>
                  </a:lnTo>
                  <a:lnTo>
                    <a:pt x="48" y="1"/>
                  </a:lnTo>
                  <a:lnTo>
                    <a:pt x="53" y="6"/>
                  </a:lnTo>
                  <a:lnTo>
                    <a:pt x="57" y="11"/>
                  </a:lnTo>
                  <a:lnTo>
                    <a:pt x="62" y="15"/>
                  </a:lnTo>
                  <a:lnTo>
                    <a:pt x="64" y="23"/>
                  </a:lnTo>
                  <a:lnTo>
                    <a:pt x="65" y="30"/>
                  </a:lnTo>
                  <a:lnTo>
                    <a:pt x="65" y="39"/>
                  </a:lnTo>
                  <a:lnTo>
                    <a:pt x="65" y="39"/>
                  </a:lnTo>
                  <a:close/>
                  <a:moveTo>
                    <a:pt x="46" y="25"/>
                  </a:moveTo>
                  <a:lnTo>
                    <a:pt x="46" y="25"/>
                  </a:lnTo>
                  <a:lnTo>
                    <a:pt x="45" y="20"/>
                  </a:lnTo>
                  <a:lnTo>
                    <a:pt x="41" y="17"/>
                  </a:lnTo>
                  <a:lnTo>
                    <a:pt x="38" y="14"/>
                  </a:lnTo>
                  <a:lnTo>
                    <a:pt x="34" y="14"/>
                  </a:lnTo>
                  <a:lnTo>
                    <a:pt x="34" y="14"/>
                  </a:lnTo>
                  <a:lnTo>
                    <a:pt x="27" y="14"/>
                  </a:lnTo>
                  <a:lnTo>
                    <a:pt x="24" y="17"/>
                  </a:lnTo>
                  <a:lnTo>
                    <a:pt x="21" y="20"/>
                  </a:lnTo>
                  <a:lnTo>
                    <a:pt x="19" y="25"/>
                  </a:lnTo>
                  <a:lnTo>
                    <a:pt x="46" y="25"/>
                  </a:lnTo>
                  <a:close/>
                </a:path>
              </a:pathLst>
            </a:custGeom>
            <a:solidFill>
              <a:srgbClr val="009ED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76" name="Freeform 300"/>
            <p:cNvSpPr>
              <a:spLocks noChangeAspect="1"/>
            </p:cNvSpPr>
            <p:nvPr userDrawn="1"/>
          </p:nvSpPr>
          <p:spPr bwMode="auto">
            <a:xfrm>
              <a:off x="4782" y="705"/>
              <a:ext cx="22" cy="30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20" y="1"/>
                </a:cxn>
                <a:cxn ang="0">
                  <a:pos x="20" y="11"/>
                </a:cxn>
                <a:cxn ang="0">
                  <a:pos x="20" y="11"/>
                </a:cxn>
                <a:cxn ang="0">
                  <a:pos x="20" y="11"/>
                </a:cxn>
                <a:cxn ang="0">
                  <a:pos x="24" y="6"/>
                </a:cxn>
                <a:cxn ang="0">
                  <a:pos x="28" y="3"/>
                </a:cxn>
                <a:cxn ang="0">
                  <a:pos x="33" y="0"/>
                </a:cxn>
                <a:cxn ang="0">
                  <a:pos x="39" y="0"/>
                </a:cxn>
                <a:cxn ang="0">
                  <a:pos x="39" y="0"/>
                </a:cxn>
                <a:cxn ang="0">
                  <a:pos x="46" y="0"/>
                </a:cxn>
                <a:cxn ang="0">
                  <a:pos x="46" y="19"/>
                </a:cxn>
                <a:cxn ang="0">
                  <a:pos x="46" y="19"/>
                </a:cxn>
                <a:cxn ang="0">
                  <a:pos x="36" y="17"/>
                </a:cxn>
                <a:cxn ang="0">
                  <a:pos x="36" y="17"/>
                </a:cxn>
                <a:cxn ang="0">
                  <a:pos x="30" y="17"/>
                </a:cxn>
                <a:cxn ang="0">
                  <a:pos x="25" y="20"/>
                </a:cxn>
                <a:cxn ang="0">
                  <a:pos x="22" y="27"/>
                </a:cxn>
                <a:cxn ang="0">
                  <a:pos x="20" y="36"/>
                </a:cxn>
                <a:cxn ang="0">
                  <a:pos x="20" y="65"/>
                </a:cxn>
                <a:cxn ang="0">
                  <a:pos x="0" y="65"/>
                </a:cxn>
                <a:cxn ang="0">
                  <a:pos x="0" y="1"/>
                </a:cxn>
              </a:cxnLst>
              <a:rect l="0" t="0" r="r" b="b"/>
              <a:pathLst>
                <a:path w="46" h="65">
                  <a:moveTo>
                    <a:pt x="0" y="1"/>
                  </a:moveTo>
                  <a:lnTo>
                    <a:pt x="20" y="1"/>
                  </a:lnTo>
                  <a:lnTo>
                    <a:pt x="20" y="11"/>
                  </a:lnTo>
                  <a:lnTo>
                    <a:pt x="20" y="11"/>
                  </a:lnTo>
                  <a:lnTo>
                    <a:pt x="20" y="11"/>
                  </a:lnTo>
                  <a:lnTo>
                    <a:pt x="24" y="6"/>
                  </a:lnTo>
                  <a:lnTo>
                    <a:pt x="28" y="3"/>
                  </a:lnTo>
                  <a:lnTo>
                    <a:pt x="33" y="0"/>
                  </a:lnTo>
                  <a:lnTo>
                    <a:pt x="39" y="0"/>
                  </a:lnTo>
                  <a:lnTo>
                    <a:pt x="39" y="0"/>
                  </a:lnTo>
                  <a:lnTo>
                    <a:pt x="46" y="0"/>
                  </a:lnTo>
                  <a:lnTo>
                    <a:pt x="46" y="19"/>
                  </a:lnTo>
                  <a:lnTo>
                    <a:pt x="46" y="19"/>
                  </a:lnTo>
                  <a:lnTo>
                    <a:pt x="36" y="17"/>
                  </a:lnTo>
                  <a:lnTo>
                    <a:pt x="36" y="17"/>
                  </a:lnTo>
                  <a:lnTo>
                    <a:pt x="30" y="17"/>
                  </a:lnTo>
                  <a:lnTo>
                    <a:pt x="25" y="20"/>
                  </a:lnTo>
                  <a:lnTo>
                    <a:pt x="22" y="27"/>
                  </a:lnTo>
                  <a:lnTo>
                    <a:pt x="20" y="36"/>
                  </a:lnTo>
                  <a:lnTo>
                    <a:pt x="20" y="65"/>
                  </a:lnTo>
                  <a:lnTo>
                    <a:pt x="0" y="6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9ED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77" name="Freeform 301"/>
            <p:cNvSpPr>
              <a:spLocks noChangeAspect="1"/>
            </p:cNvSpPr>
            <p:nvPr userDrawn="1"/>
          </p:nvSpPr>
          <p:spPr bwMode="auto">
            <a:xfrm>
              <a:off x="5498" y="727"/>
              <a:ext cx="11" cy="12"/>
            </a:xfrm>
            <a:custGeom>
              <a:avLst/>
              <a:gdLst/>
              <a:ahLst/>
              <a:cxnLst>
                <a:cxn ang="0">
                  <a:pos x="13" y="0"/>
                </a:cxn>
                <a:cxn ang="0">
                  <a:pos x="13" y="0"/>
                </a:cxn>
                <a:cxn ang="0">
                  <a:pos x="16" y="2"/>
                </a:cxn>
                <a:cxn ang="0">
                  <a:pos x="21" y="3"/>
                </a:cxn>
                <a:cxn ang="0">
                  <a:pos x="22" y="8"/>
                </a:cxn>
                <a:cxn ang="0">
                  <a:pos x="24" y="11"/>
                </a:cxn>
                <a:cxn ang="0">
                  <a:pos x="24" y="11"/>
                </a:cxn>
                <a:cxn ang="0">
                  <a:pos x="22" y="16"/>
                </a:cxn>
                <a:cxn ang="0">
                  <a:pos x="21" y="19"/>
                </a:cxn>
                <a:cxn ang="0">
                  <a:pos x="16" y="22"/>
                </a:cxn>
                <a:cxn ang="0">
                  <a:pos x="13" y="24"/>
                </a:cxn>
                <a:cxn ang="0">
                  <a:pos x="13" y="24"/>
                </a:cxn>
                <a:cxn ang="0">
                  <a:pos x="8" y="22"/>
                </a:cxn>
                <a:cxn ang="0">
                  <a:pos x="3" y="21"/>
                </a:cxn>
                <a:cxn ang="0">
                  <a:pos x="2" y="16"/>
                </a:cxn>
                <a:cxn ang="0">
                  <a:pos x="0" y="13"/>
                </a:cxn>
                <a:cxn ang="0">
                  <a:pos x="0" y="13"/>
                </a:cxn>
                <a:cxn ang="0">
                  <a:pos x="2" y="8"/>
                </a:cxn>
                <a:cxn ang="0">
                  <a:pos x="3" y="3"/>
                </a:cxn>
                <a:cxn ang="0">
                  <a:pos x="8" y="2"/>
                </a:cxn>
                <a:cxn ang="0">
                  <a:pos x="13" y="0"/>
                </a:cxn>
                <a:cxn ang="0">
                  <a:pos x="13" y="0"/>
                </a:cxn>
              </a:cxnLst>
              <a:rect l="0" t="0" r="r" b="b"/>
              <a:pathLst>
                <a:path w="24" h="24">
                  <a:moveTo>
                    <a:pt x="13" y="0"/>
                  </a:moveTo>
                  <a:lnTo>
                    <a:pt x="13" y="0"/>
                  </a:lnTo>
                  <a:lnTo>
                    <a:pt x="16" y="2"/>
                  </a:lnTo>
                  <a:lnTo>
                    <a:pt x="21" y="3"/>
                  </a:lnTo>
                  <a:lnTo>
                    <a:pt x="22" y="8"/>
                  </a:lnTo>
                  <a:lnTo>
                    <a:pt x="24" y="11"/>
                  </a:lnTo>
                  <a:lnTo>
                    <a:pt x="24" y="11"/>
                  </a:lnTo>
                  <a:lnTo>
                    <a:pt x="22" y="16"/>
                  </a:lnTo>
                  <a:lnTo>
                    <a:pt x="21" y="19"/>
                  </a:lnTo>
                  <a:lnTo>
                    <a:pt x="16" y="22"/>
                  </a:lnTo>
                  <a:lnTo>
                    <a:pt x="13" y="24"/>
                  </a:lnTo>
                  <a:lnTo>
                    <a:pt x="13" y="24"/>
                  </a:lnTo>
                  <a:lnTo>
                    <a:pt x="8" y="22"/>
                  </a:lnTo>
                  <a:lnTo>
                    <a:pt x="3" y="21"/>
                  </a:lnTo>
                  <a:lnTo>
                    <a:pt x="2" y="16"/>
                  </a:lnTo>
                  <a:lnTo>
                    <a:pt x="0" y="13"/>
                  </a:lnTo>
                  <a:lnTo>
                    <a:pt x="0" y="13"/>
                  </a:lnTo>
                  <a:lnTo>
                    <a:pt x="2" y="8"/>
                  </a:lnTo>
                  <a:lnTo>
                    <a:pt x="3" y="3"/>
                  </a:lnTo>
                  <a:lnTo>
                    <a:pt x="8" y="2"/>
                  </a:lnTo>
                  <a:lnTo>
                    <a:pt x="13" y="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009ED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78" name="Freeform 302"/>
            <p:cNvSpPr>
              <a:spLocks noChangeAspect="1"/>
            </p:cNvSpPr>
            <p:nvPr userDrawn="1"/>
          </p:nvSpPr>
          <p:spPr bwMode="auto">
            <a:xfrm>
              <a:off x="5417" y="705"/>
              <a:ext cx="23" cy="30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21" y="1"/>
                </a:cxn>
                <a:cxn ang="0">
                  <a:pos x="21" y="11"/>
                </a:cxn>
                <a:cxn ang="0">
                  <a:pos x="21" y="11"/>
                </a:cxn>
                <a:cxn ang="0">
                  <a:pos x="21" y="11"/>
                </a:cxn>
                <a:cxn ang="0">
                  <a:pos x="24" y="6"/>
                </a:cxn>
                <a:cxn ang="0">
                  <a:pos x="29" y="3"/>
                </a:cxn>
                <a:cxn ang="0">
                  <a:pos x="34" y="0"/>
                </a:cxn>
                <a:cxn ang="0">
                  <a:pos x="40" y="0"/>
                </a:cxn>
                <a:cxn ang="0">
                  <a:pos x="40" y="0"/>
                </a:cxn>
                <a:cxn ang="0">
                  <a:pos x="46" y="0"/>
                </a:cxn>
                <a:cxn ang="0">
                  <a:pos x="46" y="19"/>
                </a:cxn>
                <a:cxn ang="0">
                  <a:pos x="46" y="19"/>
                </a:cxn>
                <a:cxn ang="0">
                  <a:pos x="38" y="17"/>
                </a:cxn>
                <a:cxn ang="0">
                  <a:pos x="38" y="17"/>
                </a:cxn>
                <a:cxn ang="0">
                  <a:pos x="32" y="17"/>
                </a:cxn>
                <a:cxn ang="0">
                  <a:pos x="26" y="20"/>
                </a:cxn>
                <a:cxn ang="0">
                  <a:pos x="22" y="27"/>
                </a:cxn>
                <a:cxn ang="0">
                  <a:pos x="21" y="36"/>
                </a:cxn>
                <a:cxn ang="0">
                  <a:pos x="21" y="65"/>
                </a:cxn>
                <a:cxn ang="0">
                  <a:pos x="0" y="65"/>
                </a:cxn>
                <a:cxn ang="0">
                  <a:pos x="0" y="1"/>
                </a:cxn>
              </a:cxnLst>
              <a:rect l="0" t="0" r="r" b="b"/>
              <a:pathLst>
                <a:path w="46" h="65">
                  <a:moveTo>
                    <a:pt x="0" y="1"/>
                  </a:moveTo>
                  <a:lnTo>
                    <a:pt x="21" y="1"/>
                  </a:lnTo>
                  <a:lnTo>
                    <a:pt x="21" y="11"/>
                  </a:lnTo>
                  <a:lnTo>
                    <a:pt x="21" y="11"/>
                  </a:lnTo>
                  <a:lnTo>
                    <a:pt x="21" y="11"/>
                  </a:lnTo>
                  <a:lnTo>
                    <a:pt x="24" y="6"/>
                  </a:lnTo>
                  <a:lnTo>
                    <a:pt x="29" y="3"/>
                  </a:lnTo>
                  <a:lnTo>
                    <a:pt x="34" y="0"/>
                  </a:lnTo>
                  <a:lnTo>
                    <a:pt x="40" y="0"/>
                  </a:lnTo>
                  <a:lnTo>
                    <a:pt x="40" y="0"/>
                  </a:lnTo>
                  <a:lnTo>
                    <a:pt x="46" y="0"/>
                  </a:lnTo>
                  <a:lnTo>
                    <a:pt x="46" y="19"/>
                  </a:lnTo>
                  <a:lnTo>
                    <a:pt x="46" y="19"/>
                  </a:lnTo>
                  <a:lnTo>
                    <a:pt x="38" y="17"/>
                  </a:lnTo>
                  <a:lnTo>
                    <a:pt x="38" y="17"/>
                  </a:lnTo>
                  <a:lnTo>
                    <a:pt x="32" y="17"/>
                  </a:lnTo>
                  <a:lnTo>
                    <a:pt x="26" y="20"/>
                  </a:lnTo>
                  <a:lnTo>
                    <a:pt x="22" y="27"/>
                  </a:lnTo>
                  <a:lnTo>
                    <a:pt x="21" y="36"/>
                  </a:lnTo>
                  <a:lnTo>
                    <a:pt x="21" y="65"/>
                  </a:lnTo>
                  <a:lnTo>
                    <a:pt x="0" y="6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9ED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79" name="Freeform 303"/>
            <p:cNvSpPr>
              <a:spLocks noChangeAspect="1" noEditPoints="1"/>
            </p:cNvSpPr>
            <p:nvPr userDrawn="1"/>
          </p:nvSpPr>
          <p:spPr bwMode="auto">
            <a:xfrm>
              <a:off x="5450" y="705"/>
              <a:ext cx="33" cy="33"/>
            </a:xfrm>
            <a:custGeom>
              <a:avLst/>
              <a:gdLst/>
              <a:ahLst/>
              <a:cxnLst>
                <a:cxn ang="0">
                  <a:pos x="66" y="39"/>
                </a:cxn>
                <a:cxn ang="0">
                  <a:pos x="20" y="39"/>
                </a:cxn>
                <a:cxn ang="0">
                  <a:pos x="20" y="39"/>
                </a:cxn>
                <a:cxn ang="0">
                  <a:pos x="22" y="44"/>
                </a:cxn>
                <a:cxn ang="0">
                  <a:pos x="25" y="47"/>
                </a:cxn>
                <a:cxn ang="0">
                  <a:pos x="30" y="50"/>
                </a:cxn>
                <a:cxn ang="0">
                  <a:pos x="35" y="52"/>
                </a:cxn>
                <a:cxn ang="0">
                  <a:pos x="35" y="52"/>
                </a:cxn>
                <a:cxn ang="0">
                  <a:pos x="39" y="50"/>
                </a:cxn>
                <a:cxn ang="0">
                  <a:pos x="44" y="49"/>
                </a:cxn>
                <a:cxn ang="0">
                  <a:pos x="49" y="44"/>
                </a:cxn>
                <a:cxn ang="0">
                  <a:pos x="62" y="55"/>
                </a:cxn>
                <a:cxn ang="0">
                  <a:pos x="62" y="55"/>
                </a:cxn>
                <a:cxn ang="0">
                  <a:pos x="57" y="60"/>
                </a:cxn>
                <a:cxn ang="0">
                  <a:pos x="51" y="63"/>
                </a:cxn>
                <a:cxn ang="0">
                  <a:pos x="43" y="66"/>
                </a:cxn>
                <a:cxn ang="0">
                  <a:pos x="35" y="66"/>
                </a:cxn>
                <a:cxn ang="0">
                  <a:pos x="35" y="66"/>
                </a:cxn>
                <a:cxn ang="0">
                  <a:pos x="28" y="66"/>
                </a:cxn>
                <a:cxn ang="0">
                  <a:pos x="20" y="65"/>
                </a:cxn>
                <a:cxn ang="0">
                  <a:pos x="16" y="61"/>
                </a:cxn>
                <a:cxn ang="0">
                  <a:pos x="9" y="57"/>
                </a:cxn>
                <a:cxn ang="0">
                  <a:pos x="6" y="52"/>
                </a:cxn>
                <a:cxn ang="0">
                  <a:pos x="3" y="47"/>
                </a:cxn>
                <a:cxn ang="0">
                  <a:pos x="0" y="41"/>
                </a:cxn>
                <a:cxn ang="0">
                  <a:pos x="0" y="33"/>
                </a:cxn>
                <a:cxn ang="0">
                  <a:pos x="0" y="33"/>
                </a:cxn>
                <a:cxn ang="0">
                  <a:pos x="0" y="27"/>
                </a:cxn>
                <a:cxn ang="0">
                  <a:pos x="1" y="20"/>
                </a:cxn>
                <a:cxn ang="0">
                  <a:pos x="5" y="14"/>
                </a:cxn>
                <a:cxn ang="0">
                  <a:pos x="9" y="9"/>
                </a:cxn>
                <a:cxn ang="0">
                  <a:pos x="14" y="4"/>
                </a:cxn>
                <a:cxn ang="0">
                  <a:pos x="19" y="1"/>
                </a:cxn>
                <a:cxn ang="0">
                  <a:pos x="25" y="0"/>
                </a:cxn>
                <a:cxn ang="0">
                  <a:pos x="33" y="0"/>
                </a:cxn>
                <a:cxn ang="0">
                  <a:pos x="33" y="0"/>
                </a:cxn>
                <a:cxn ang="0">
                  <a:pos x="41" y="0"/>
                </a:cxn>
                <a:cxn ang="0">
                  <a:pos x="47" y="1"/>
                </a:cxn>
                <a:cxn ang="0">
                  <a:pos x="54" y="6"/>
                </a:cxn>
                <a:cxn ang="0">
                  <a:pos x="59" y="11"/>
                </a:cxn>
                <a:cxn ang="0">
                  <a:pos x="62" y="15"/>
                </a:cxn>
                <a:cxn ang="0">
                  <a:pos x="65" y="23"/>
                </a:cxn>
                <a:cxn ang="0">
                  <a:pos x="66" y="30"/>
                </a:cxn>
                <a:cxn ang="0">
                  <a:pos x="66" y="39"/>
                </a:cxn>
                <a:cxn ang="0">
                  <a:pos x="66" y="39"/>
                </a:cxn>
                <a:cxn ang="0">
                  <a:pos x="46" y="25"/>
                </a:cxn>
                <a:cxn ang="0">
                  <a:pos x="46" y="25"/>
                </a:cxn>
                <a:cxn ang="0">
                  <a:pos x="44" y="20"/>
                </a:cxn>
                <a:cxn ang="0">
                  <a:pos x="43" y="17"/>
                </a:cxn>
                <a:cxn ang="0">
                  <a:pos x="38" y="14"/>
                </a:cxn>
                <a:cxn ang="0">
                  <a:pos x="33" y="14"/>
                </a:cxn>
                <a:cxn ang="0">
                  <a:pos x="33" y="14"/>
                </a:cxn>
                <a:cxn ang="0">
                  <a:pos x="28" y="14"/>
                </a:cxn>
                <a:cxn ang="0">
                  <a:pos x="24" y="17"/>
                </a:cxn>
                <a:cxn ang="0">
                  <a:pos x="20" y="20"/>
                </a:cxn>
                <a:cxn ang="0">
                  <a:pos x="20" y="25"/>
                </a:cxn>
                <a:cxn ang="0">
                  <a:pos x="46" y="25"/>
                </a:cxn>
              </a:cxnLst>
              <a:rect l="0" t="0" r="r" b="b"/>
              <a:pathLst>
                <a:path w="66" h="66">
                  <a:moveTo>
                    <a:pt x="66" y="39"/>
                  </a:moveTo>
                  <a:lnTo>
                    <a:pt x="20" y="39"/>
                  </a:lnTo>
                  <a:lnTo>
                    <a:pt x="20" y="39"/>
                  </a:lnTo>
                  <a:lnTo>
                    <a:pt x="22" y="44"/>
                  </a:lnTo>
                  <a:lnTo>
                    <a:pt x="25" y="47"/>
                  </a:lnTo>
                  <a:lnTo>
                    <a:pt x="30" y="50"/>
                  </a:lnTo>
                  <a:lnTo>
                    <a:pt x="35" y="52"/>
                  </a:lnTo>
                  <a:lnTo>
                    <a:pt x="35" y="52"/>
                  </a:lnTo>
                  <a:lnTo>
                    <a:pt x="39" y="50"/>
                  </a:lnTo>
                  <a:lnTo>
                    <a:pt x="44" y="49"/>
                  </a:lnTo>
                  <a:lnTo>
                    <a:pt x="49" y="44"/>
                  </a:lnTo>
                  <a:lnTo>
                    <a:pt x="62" y="55"/>
                  </a:lnTo>
                  <a:lnTo>
                    <a:pt x="62" y="55"/>
                  </a:lnTo>
                  <a:lnTo>
                    <a:pt x="57" y="60"/>
                  </a:lnTo>
                  <a:lnTo>
                    <a:pt x="51" y="63"/>
                  </a:lnTo>
                  <a:lnTo>
                    <a:pt x="43" y="66"/>
                  </a:lnTo>
                  <a:lnTo>
                    <a:pt x="35" y="66"/>
                  </a:lnTo>
                  <a:lnTo>
                    <a:pt x="35" y="66"/>
                  </a:lnTo>
                  <a:lnTo>
                    <a:pt x="28" y="66"/>
                  </a:lnTo>
                  <a:lnTo>
                    <a:pt x="20" y="65"/>
                  </a:lnTo>
                  <a:lnTo>
                    <a:pt x="16" y="61"/>
                  </a:lnTo>
                  <a:lnTo>
                    <a:pt x="9" y="57"/>
                  </a:lnTo>
                  <a:lnTo>
                    <a:pt x="6" y="52"/>
                  </a:lnTo>
                  <a:lnTo>
                    <a:pt x="3" y="47"/>
                  </a:lnTo>
                  <a:lnTo>
                    <a:pt x="0" y="41"/>
                  </a:lnTo>
                  <a:lnTo>
                    <a:pt x="0" y="33"/>
                  </a:lnTo>
                  <a:lnTo>
                    <a:pt x="0" y="33"/>
                  </a:lnTo>
                  <a:lnTo>
                    <a:pt x="0" y="27"/>
                  </a:lnTo>
                  <a:lnTo>
                    <a:pt x="1" y="20"/>
                  </a:lnTo>
                  <a:lnTo>
                    <a:pt x="5" y="14"/>
                  </a:lnTo>
                  <a:lnTo>
                    <a:pt x="9" y="9"/>
                  </a:lnTo>
                  <a:lnTo>
                    <a:pt x="14" y="4"/>
                  </a:lnTo>
                  <a:lnTo>
                    <a:pt x="19" y="1"/>
                  </a:lnTo>
                  <a:lnTo>
                    <a:pt x="25" y="0"/>
                  </a:lnTo>
                  <a:lnTo>
                    <a:pt x="33" y="0"/>
                  </a:lnTo>
                  <a:lnTo>
                    <a:pt x="33" y="0"/>
                  </a:lnTo>
                  <a:lnTo>
                    <a:pt x="41" y="0"/>
                  </a:lnTo>
                  <a:lnTo>
                    <a:pt x="47" y="1"/>
                  </a:lnTo>
                  <a:lnTo>
                    <a:pt x="54" y="6"/>
                  </a:lnTo>
                  <a:lnTo>
                    <a:pt x="59" y="11"/>
                  </a:lnTo>
                  <a:lnTo>
                    <a:pt x="62" y="15"/>
                  </a:lnTo>
                  <a:lnTo>
                    <a:pt x="65" y="23"/>
                  </a:lnTo>
                  <a:lnTo>
                    <a:pt x="66" y="30"/>
                  </a:lnTo>
                  <a:lnTo>
                    <a:pt x="66" y="39"/>
                  </a:lnTo>
                  <a:lnTo>
                    <a:pt x="66" y="39"/>
                  </a:lnTo>
                  <a:close/>
                  <a:moveTo>
                    <a:pt x="46" y="25"/>
                  </a:moveTo>
                  <a:lnTo>
                    <a:pt x="46" y="25"/>
                  </a:lnTo>
                  <a:lnTo>
                    <a:pt x="44" y="20"/>
                  </a:lnTo>
                  <a:lnTo>
                    <a:pt x="43" y="17"/>
                  </a:lnTo>
                  <a:lnTo>
                    <a:pt x="38" y="14"/>
                  </a:lnTo>
                  <a:lnTo>
                    <a:pt x="33" y="14"/>
                  </a:lnTo>
                  <a:lnTo>
                    <a:pt x="33" y="14"/>
                  </a:lnTo>
                  <a:lnTo>
                    <a:pt x="28" y="14"/>
                  </a:lnTo>
                  <a:lnTo>
                    <a:pt x="24" y="17"/>
                  </a:lnTo>
                  <a:lnTo>
                    <a:pt x="20" y="20"/>
                  </a:lnTo>
                  <a:lnTo>
                    <a:pt x="20" y="25"/>
                  </a:lnTo>
                  <a:lnTo>
                    <a:pt x="46" y="25"/>
                  </a:lnTo>
                  <a:close/>
                </a:path>
              </a:pathLst>
            </a:custGeom>
            <a:solidFill>
              <a:srgbClr val="009ED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80" name="Freeform 304"/>
            <p:cNvSpPr>
              <a:spLocks noChangeAspect="1" noEditPoints="1"/>
            </p:cNvSpPr>
            <p:nvPr userDrawn="1"/>
          </p:nvSpPr>
          <p:spPr bwMode="auto">
            <a:xfrm>
              <a:off x="5192" y="705"/>
              <a:ext cx="33" cy="33"/>
            </a:xfrm>
            <a:custGeom>
              <a:avLst/>
              <a:gdLst/>
              <a:ahLst/>
              <a:cxnLst>
                <a:cxn ang="0">
                  <a:pos x="65" y="39"/>
                </a:cxn>
                <a:cxn ang="0">
                  <a:pos x="19" y="39"/>
                </a:cxn>
                <a:cxn ang="0">
                  <a:pos x="19" y="39"/>
                </a:cxn>
                <a:cxn ang="0">
                  <a:pos x="20" y="44"/>
                </a:cxn>
                <a:cxn ang="0">
                  <a:pos x="25" y="47"/>
                </a:cxn>
                <a:cxn ang="0">
                  <a:pos x="30" y="50"/>
                </a:cxn>
                <a:cxn ang="0">
                  <a:pos x="35" y="52"/>
                </a:cxn>
                <a:cxn ang="0">
                  <a:pos x="35" y="52"/>
                </a:cxn>
                <a:cxn ang="0">
                  <a:pos x="40" y="50"/>
                </a:cxn>
                <a:cxn ang="0">
                  <a:pos x="43" y="49"/>
                </a:cxn>
                <a:cxn ang="0">
                  <a:pos x="49" y="44"/>
                </a:cxn>
                <a:cxn ang="0">
                  <a:pos x="62" y="55"/>
                </a:cxn>
                <a:cxn ang="0">
                  <a:pos x="62" y="55"/>
                </a:cxn>
                <a:cxn ang="0">
                  <a:pos x="57" y="60"/>
                </a:cxn>
                <a:cxn ang="0">
                  <a:pos x="49" y="63"/>
                </a:cxn>
                <a:cxn ang="0">
                  <a:pos x="43" y="66"/>
                </a:cxn>
                <a:cxn ang="0">
                  <a:pos x="35" y="66"/>
                </a:cxn>
                <a:cxn ang="0">
                  <a:pos x="35" y="66"/>
                </a:cxn>
                <a:cxn ang="0">
                  <a:pos x="27" y="66"/>
                </a:cxn>
                <a:cxn ang="0">
                  <a:pos x="20" y="65"/>
                </a:cxn>
                <a:cxn ang="0">
                  <a:pos x="14" y="61"/>
                </a:cxn>
                <a:cxn ang="0">
                  <a:pos x="9" y="57"/>
                </a:cxn>
                <a:cxn ang="0">
                  <a:pos x="5" y="52"/>
                </a:cxn>
                <a:cxn ang="0">
                  <a:pos x="1" y="47"/>
                </a:cxn>
                <a:cxn ang="0">
                  <a:pos x="0" y="41"/>
                </a:cxn>
                <a:cxn ang="0">
                  <a:pos x="0" y="33"/>
                </a:cxn>
                <a:cxn ang="0">
                  <a:pos x="0" y="33"/>
                </a:cxn>
                <a:cxn ang="0">
                  <a:pos x="0" y="27"/>
                </a:cxn>
                <a:cxn ang="0">
                  <a:pos x="1" y="20"/>
                </a:cxn>
                <a:cxn ang="0">
                  <a:pos x="5" y="14"/>
                </a:cxn>
                <a:cxn ang="0">
                  <a:pos x="8" y="9"/>
                </a:cxn>
                <a:cxn ang="0">
                  <a:pos x="13" y="4"/>
                </a:cxn>
                <a:cxn ang="0">
                  <a:pos x="19" y="1"/>
                </a:cxn>
                <a:cxn ang="0">
                  <a:pos x="25" y="0"/>
                </a:cxn>
                <a:cxn ang="0">
                  <a:pos x="33" y="0"/>
                </a:cxn>
                <a:cxn ang="0">
                  <a:pos x="33" y="0"/>
                </a:cxn>
                <a:cxn ang="0">
                  <a:pos x="40" y="0"/>
                </a:cxn>
                <a:cxn ang="0">
                  <a:pos x="47" y="1"/>
                </a:cxn>
                <a:cxn ang="0">
                  <a:pos x="52" y="6"/>
                </a:cxn>
                <a:cxn ang="0">
                  <a:pos x="57" y="11"/>
                </a:cxn>
                <a:cxn ang="0">
                  <a:pos x="62" y="15"/>
                </a:cxn>
                <a:cxn ang="0">
                  <a:pos x="63" y="23"/>
                </a:cxn>
                <a:cxn ang="0">
                  <a:pos x="65" y="30"/>
                </a:cxn>
                <a:cxn ang="0">
                  <a:pos x="65" y="39"/>
                </a:cxn>
                <a:cxn ang="0">
                  <a:pos x="65" y="39"/>
                </a:cxn>
                <a:cxn ang="0">
                  <a:pos x="46" y="25"/>
                </a:cxn>
                <a:cxn ang="0">
                  <a:pos x="46" y="25"/>
                </a:cxn>
                <a:cxn ang="0">
                  <a:pos x="44" y="20"/>
                </a:cxn>
                <a:cxn ang="0">
                  <a:pos x="41" y="17"/>
                </a:cxn>
                <a:cxn ang="0">
                  <a:pos x="38" y="14"/>
                </a:cxn>
                <a:cxn ang="0">
                  <a:pos x="33" y="14"/>
                </a:cxn>
                <a:cxn ang="0">
                  <a:pos x="33" y="14"/>
                </a:cxn>
                <a:cxn ang="0">
                  <a:pos x="27" y="14"/>
                </a:cxn>
                <a:cxn ang="0">
                  <a:pos x="24" y="17"/>
                </a:cxn>
                <a:cxn ang="0">
                  <a:pos x="20" y="20"/>
                </a:cxn>
                <a:cxn ang="0">
                  <a:pos x="19" y="25"/>
                </a:cxn>
                <a:cxn ang="0">
                  <a:pos x="46" y="25"/>
                </a:cxn>
              </a:cxnLst>
              <a:rect l="0" t="0" r="r" b="b"/>
              <a:pathLst>
                <a:path w="65" h="66">
                  <a:moveTo>
                    <a:pt x="65" y="39"/>
                  </a:moveTo>
                  <a:lnTo>
                    <a:pt x="19" y="39"/>
                  </a:lnTo>
                  <a:lnTo>
                    <a:pt x="19" y="39"/>
                  </a:lnTo>
                  <a:lnTo>
                    <a:pt x="20" y="44"/>
                  </a:lnTo>
                  <a:lnTo>
                    <a:pt x="25" y="47"/>
                  </a:lnTo>
                  <a:lnTo>
                    <a:pt x="30" y="50"/>
                  </a:lnTo>
                  <a:lnTo>
                    <a:pt x="35" y="52"/>
                  </a:lnTo>
                  <a:lnTo>
                    <a:pt x="35" y="52"/>
                  </a:lnTo>
                  <a:lnTo>
                    <a:pt x="40" y="50"/>
                  </a:lnTo>
                  <a:lnTo>
                    <a:pt x="43" y="49"/>
                  </a:lnTo>
                  <a:lnTo>
                    <a:pt x="49" y="44"/>
                  </a:lnTo>
                  <a:lnTo>
                    <a:pt x="62" y="55"/>
                  </a:lnTo>
                  <a:lnTo>
                    <a:pt x="62" y="55"/>
                  </a:lnTo>
                  <a:lnTo>
                    <a:pt x="57" y="60"/>
                  </a:lnTo>
                  <a:lnTo>
                    <a:pt x="49" y="63"/>
                  </a:lnTo>
                  <a:lnTo>
                    <a:pt x="43" y="66"/>
                  </a:lnTo>
                  <a:lnTo>
                    <a:pt x="35" y="66"/>
                  </a:lnTo>
                  <a:lnTo>
                    <a:pt x="35" y="66"/>
                  </a:lnTo>
                  <a:lnTo>
                    <a:pt x="27" y="66"/>
                  </a:lnTo>
                  <a:lnTo>
                    <a:pt x="20" y="65"/>
                  </a:lnTo>
                  <a:lnTo>
                    <a:pt x="14" y="61"/>
                  </a:lnTo>
                  <a:lnTo>
                    <a:pt x="9" y="57"/>
                  </a:lnTo>
                  <a:lnTo>
                    <a:pt x="5" y="52"/>
                  </a:lnTo>
                  <a:lnTo>
                    <a:pt x="1" y="47"/>
                  </a:lnTo>
                  <a:lnTo>
                    <a:pt x="0" y="41"/>
                  </a:lnTo>
                  <a:lnTo>
                    <a:pt x="0" y="33"/>
                  </a:lnTo>
                  <a:lnTo>
                    <a:pt x="0" y="33"/>
                  </a:lnTo>
                  <a:lnTo>
                    <a:pt x="0" y="27"/>
                  </a:lnTo>
                  <a:lnTo>
                    <a:pt x="1" y="20"/>
                  </a:lnTo>
                  <a:lnTo>
                    <a:pt x="5" y="14"/>
                  </a:lnTo>
                  <a:lnTo>
                    <a:pt x="8" y="9"/>
                  </a:lnTo>
                  <a:lnTo>
                    <a:pt x="13" y="4"/>
                  </a:lnTo>
                  <a:lnTo>
                    <a:pt x="19" y="1"/>
                  </a:lnTo>
                  <a:lnTo>
                    <a:pt x="25" y="0"/>
                  </a:lnTo>
                  <a:lnTo>
                    <a:pt x="33" y="0"/>
                  </a:lnTo>
                  <a:lnTo>
                    <a:pt x="33" y="0"/>
                  </a:lnTo>
                  <a:lnTo>
                    <a:pt x="40" y="0"/>
                  </a:lnTo>
                  <a:lnTo>
                    <a:pt x="47" y="1"/>
                  </a:lnTo>
                  <a:lnTo>
                    <a:pt x="52" y="6"/>
                  </a:lnTo>
                  <a:lnTo>
                    <a:pt x="57" y="11"/>
                  </a:lnTo>
                  <a:lnTo>
                    <a:pt x="62" y="15"/>
                  </a:lnTo>
                  <a:lnTo>
                    <a:pt x="63" y="23"/>
                  </a:lnTo>
                  <a:lnTo>
                    <a:pt x="65" y="30"/>
                  </a:lnTo>
                  <a:lnTo>
                    <a:pt x="65" y="39"/>
                  </a:lnTo>
                  <a:lnTo>
                    <a:pt x="65" y="39"/>
                  </a:lnTo>
                  <a:close/>
                  <a:moveTo>
                    <a:pt x="46" y="25"/>
                  </a:moveTo>
                  <a:lnTo>
                    <a:pt x="46" y="25"/>
                  </a:lnTo>
                  <a:lnTo>
                    <a:pt x="44" y="20"/>
                  </a:lnTo>
                  <a:lnTo>
                    <a:pt x="41" y="17"/>
                  </a:lnTo>
                  <a:lnTo>
                    <a:pt x="38" y="14"/>
                  </a:lnTo>
                  <a:lnTo>
                    <a:pt x="33" y="14"/>
                  </a:lnTo>
                  <a:lnTo>
                    <a:pt x="33" y="14"/>
                  </a:lnTo>
                  <a:lnTo>
                    <a:pt x="27" y="14"/>
                  </a:lnTo>
                  <a:lnTo>
                    <a:pt x="24" y="17"/>
                  </a:lnTo>
                  <a:lnTo>
                    <a:pt x="20" y="20"/>
                  </a:lnTo>
                  <a:lnTo>
                    <a:pt x="19" y="25"/>
                  </a:lnTo>
                  <a:lnTo>
                    <a:pt x="46" y="25"/>
                  </a:lnTo>
                  <a:close/>
                </a:path>
              </a:pathLst>
            </a:custGeom>
            <a:solidFill>
              <a:srgbClr val="009ED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81" name="Freeform 305"/>
            <p:cNvSpPr>
              <a:spLocks noChangeAspect="1" noEditPoints="1"/>
            </p:cNvSpPr>
            <p:nvPr userDrawn="1"/>
          </p:nvSpPr>
          <p:spPr bwMode="auto">
            <a:xfrm>
              <a:off x="4859" y="705"/>
              <a:ext cx="36" cy="33"/>
            </a:xfrm>
            <a:custGeom>
              <a:avLst/>
              <a:gdLst/>
              <a:ahLst/>
              <a:cxnLst>
                <a:cxn ang="0">
                  <a:pos x="70" y="65"/>
                </a:cxn>
                <a:cxn ang="0">
                  <a:pos x="52" y="65"/>
                </a:cxn>
                <a:cxn ang="0">
                  <a:pos x="52" y="57"/>
                </a:cxn>
                <a:cxn ang="0">
                  <a:pos x="52" y="57"/>
                </a:cxn>
                <a:cxn ang="0">
                  <a:pos x="52" y="57"/>
                </a:cxn>
                <a:cxn ang="0">
                  <a:pos x="47" y="60"/>
                </a:cxn>
                <a:cxn ang="0">
                  <a:pos x="43" y="63"/>
                </a:cxn>
                <a:cxn ang="0">
                  <a:pos x="36" y="66"/>
                </a:cxn>
                <a:cxn ang="0">
                  <a:pos x="30" y="66"/>
                </a:cxn>
                <a:cxn ang="0">
                  <a:pos x="30" y="66"/>
                </a:cxn>
                <a:cxn ang="0">
                  <a:pos x="24" y="66"/>
                </a:cxn>
                <a:cxn ang="0">
                  <a:pos x="19" y="65"/>
                </a:cxn>
                <a:cxn ang="0">
                  <a:pos x="12" y="61"/>
                </a:cxn>
                <a:cxn ang="0">
                  <a:pos x="8" y="57"/>
                </a:cxn>
                <a:cxn ang="0">
                  <a:pos x="4" y="52"/>
                </a:cxn>
                <a:cxn ang="0">
                  <a:pos x="1" y="47"/>
                </a:cxn>
                <a:cxn ang="0">
                  <a:pos x="0" y="41"/>
                </a:cxn>
                <a:cxn ang="0">
                  <a:pos x="0" y="33"/>
                </a:cxn>
                <a:cxn ang="0">
                  <a:pos x="0" y="33"/>
                </a:cxn>
                <a:cxn ang="0">
                  <a:pos x="0" y="27"/>
                </a:cxn>
                <a:cxn ang="0">
                  <a:pos x="1" y="20"/>
                </a:cxn>
                <a:cxn ang="0">
                  <a:pos x="4" y="14"/>
                </a:cxn>
                <a:cxn ang="0">
                  <a:pos x="9" y="9"/>
                </a:cxn>
                <a:cxn ang="0">
                  <a:pos x="12" y="4"/>
                </a:cxn>
                <a:cxn ang="0">
                  <a:pos x="19" y="1"/>
                </a:cxn>
                <a:cxn ang="0">
                  <a:pos x="25" y="0"/>
                </a:cxn>
                <a:cxn ang="0">
                  <a:pos x="31" y="0"/>
                </a:cxn>
                <a:cxn ang="0">
                  <a:pos x="31" y="0"/>
                </a:cxn>
                <a:cxn ang="0">
                  <a:pos x="36" y="0"/>
                </a:cxn>
                <a:cxn ang="0">
                  <a:pos x="43" y="1"/>
                </a:cxn>
                <a:cxn ang="0">
                  <a:pos x="46" y="4"/>
                </a:cxn>
                <a:cxn ang="0">
                  <a:pos x="50" y="7"/>
                </a:cxn>
                <a:cxn ang="0">
                  <a:pos x="50" y="7"/>
                </a:cxn>
                <a:cxn ang="0">
                  <a:pos x="50" y="1"/>
                </a:cxn>
                <a:cxn ang="0">
                  <a:pos x="70" y="1"/>
                </a:cxn>
                <a:cxn ang="0">
                  <a:pos x="70" y="65"/>
                </a:cxn>
                <a:cxn ang="0">
                  <a:pos x="36" y="15"/>
                </a:cxn>
                <a:cxn ang="0">
                  <a:pos x="36" y="15"/>
                </a:cxn>
                <a:cxn ang="0">
                  <a:pos x="30" y="17"/>
                </a:cxn>
                <a:cxn ang="0">
                  <a:pos x="24" y="20"/>
                </a:cxn>
                <a:cxn ang="0">
                  <a:pos x="20" y="25"/>
                </a:cxn>
                <a:cxn ang="0">
                  <a:pos x="20" y="33"/>
                </a:cxn>
                <a:cxn ang="0">
                  <a:pos x="20" y="33"/>
                </a:cxn>
                <a:cxn ang="0">
                  <a:pos x="20" y="39"/>
                </a:cxn>
                <a:cxn ang="0">
                  <a:pos x="24" y="46"/>
                </a:cxn>
                <a:cxn ang="0">
                  <a:pos x="30" y="49"/>
                </a:cxn>
                <a:cxn ang="0">
                  <a:pos x="36" y="50"/>
                </a:cxn>
                <a:cxn ang="0">
                  <a:pos x="36" y="50"/>
                </a:cxn>
                <a:cxn ang="0">
                  <a:pos x="43" y="49"/>
                </a:cxn>
                <a:cxn ang="0">
                  <a:pos x="47" y="46"/>
                </a:cxn>
                <a:cxn ang="0">
                  <a:pos x="50" y="39"/>
                </a:cxn>
                <a:cxn ang="0">
                  <a:pos x="52" y="33"/>
                </a:cxn>
                <a:cxn ang="0">
                  <a:pos x="52" y="33"/>
                </a:cxn>
                <a:cxn ang="0">
                  <a:pos x="50" y="25"/>
                </a:cxn>
                <a:cxn ang="0">
                  <a:pos x="47" y="20"/>
                </a:cxn>
                <a:cxn ang="0">
                  <a:pos x="43" y="17"/>
                </a:cxn>
                <a:cxn ang="0">
                  <a:pos x="36" y="15"/>
                </a:cxn>
                <a:cxn ang="0">
                  <a:pos x="36" y="15"/>
                </a:cxn>
              </a:cxnLst>
              <a:rect l="0" t="0" r="r" b="b"/>
              <a:pathLst>
                <a:path w="70" h="66">
                  <a:moveTo>
                    <a:pt x="70" y="65"/>
                  </a:moveTo>
                  <a:lnTo>
                    <a:pt x="52" y="65"/>
                  </a:lnTo>
                  <a:lnTo>
                    <a:pt x="52" y="57"/>
                  </a:lnTo>
                  <a:lnTo>
                    <a:pt x="52" y="57"/>
                  </a:lnTo>
                  <a:lnTo>
                    <a:pt x="52" y="57"/>
                  </a:lnTo>
                  <a:lnTo>
                    <a:pt x="47" y="60"/>
                  </a:lnTo>
                  <a:lnTo>
                    <a:pt x="43" y="63"/>
                  </a:lnTo>
                  <a:lnTo>
                    <a:pt x="36" y="66"/>
                  </a:lnTo>
                  <a:lnTo>
                    <a:pt x="30" y="66"/>
                  </a:lnTo>
                  <a:lnTo>
                    <a:pt x="30" y="66"/>
                  </a:lnTo>
                  <a:lnTo>
                    <a:pt x="24" y="66"/>
                  </a:lnTo>
                  <a:lnTo>
                    <a:pt x="19" y="65"/>
                  </a:lnTo>
                  <a:lnTo>
                    <a:pt x="12" y="61"/>
                  </a:lnTo>
                  <a:lnTo>
                    <a:pt x="8" y="57"/>
                  </a:lnTo>
                  <a:lnTo>
                    <a:pt x="4" y="52"/>
                  </a:lnTo>
                  <a:lnTo>
                    <a:pt x="1" y="47"/>
                  </a:lnTo>
                  <a:lnTo>
                    <a:pt x="0" y="41"/>
                  </a:lnTo>
                  <a:lnTo>
                    <a:pt x="0" y="33"/>
                  </a:lnTo>
                  <a:lnTo>
                    <a:pt x="0" y="33"/>
                  </a:lnTo>
                  <a:lnTo>
                    <a:pt x="0" y="27"/>
                  </a:lnTo>
                  <a:lnTo>
                    <a:pt x="1" y="20"/>
                  </a:lnTo>
                  <a:lnTo>
                    <a:pt x="4" y="14"/>
                  </a:lnTo>
                  <a:lnTo>
                    <a:pt x="9" y="9"/>
                  </a:lnTo>
                  <a:lnTo>
                    <a:pt x="12" y="4"/>
                  </a:lnTo>
                  <a:lnTo>
                    <a:pt x="19" y="1"/>
                  </a:lnTo>
                  <a:lnTo>
                    <a:pt x="25" y="0"/>
                  </a:lnTo>
                  <a:lnTo>
                    <a:pt x="31" y="0"/>
                  </a:lnTo>
                  <a:lnTo>
                    <a:pt x="31" y="0"/>
                  </a:lnTo>
                  <a:lnTo>
                    <a:pt x="36" y="0"/>
                  </a:lnTo>
                  <a:lnTo>
                    <a:pt x="43" y="1"/>
                  </a:lnTo>
                  <a:lnTo>
                    <a:pt x="46" y="4"/>
                  </a:lnTo>
                  <a:lnTo>
                    <a:pt x="50" y="7"/>
                  </a:lnTo>
                  <a:lnTo>
                    <a:pt x="50" y="7"/>
                  </a:lnTo>
                  <a:lnTo>
                    <a:pt x="50" y="1"/>
                  </a:lnTo>
                  <a:lnTo>
                    <a:pt x="70" y="1"/>
                  </a:lnTo>
                  <a:lnTo>
                    <a:pt x="70" y="65"/>
                  </a:lnTo>
                  <a:close/>
                  <a:moveTo>
                    <a:pt x="36" y="15"/>
                  </a:moveTo>
                  <a:lnTo>
                    <a:pt x="36" y="15"/>
                  </a:lnTo>
                  <a:lnTo>
                    <a:pt x="30" y="17"/>
                  </a:lnTo>
                  <a:lnTo>
                    <a:pt x="24" y="20"/>
                  </a:lnTo>
                  <a:lnTo>
                    <a:pt x="20" y="25"/>
                  </a:lnTo>
                  <a:lnTo>
                    <a:pt x="20" y="33"/>
                  </a:lnTo>
                  <a:lnTo>
                    <a:pt x="20" y="33"/>
                  </a:lnTo>
                  <a:lnTo>
                    <a:pt x="20" y="39"/>
                  </a:lnTo>
                  <a:lnTo>
                    <a:pt x="24" y="46"/>
                  </a:lnTo>
                  <a:lnTo>
                    <a:pt x="30" y="49"/>
                  </a:lnTo>
                  <a:lnTo>
                    <a:pt x="36" y="50"/>
                  </a:lnTo>
                  <a:lnTo>
                    <a:pt x="36" y="50"/>
                  </a:lnTo>
                  <a:lnTo>
                    <a:pt x="43" y="49"/>
                  </a:lnTo>
                  <a:lnTo>
                    <a:pt x="47" y="46"/>
                  </a:lnTo>
                  <a:lnTo>
                    <a:pt x="50" y="39"/>
                  </a:lnTo>
                  <a:lnTo>
                    <a:pt x="52" y="33"/>
                  </a:lnTo>
                  <a:lnTo>
                    <a:pt x="52" y="33"/>
                  </a:lnTo>
                  <a:lnTo>
                    <a:pt x="50" y="25"/>
                  </a:lnTo>
                  <a:lnTo>
                    <a:pt x="47" y="20"/>
                  </a:lnTo>
                  <a:lnTo>
                    <a:pt x="43" y="17"/>
                  </a:lnTo>
                  <a:lnTo>
                    <a:pt x="36" y="15"/>
                  </a:lnTo>
                  <a:lnTo>
                    <a:pt x="36" y="15"/>
                  </a:lnTo>
                  <a:close/>
                </a:path>
              </a:pathLst>
            </a:custGeom>
            <a:solidFill>
              <a:srgbClr val="009ED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82" name="Freeform 306"/>
            <p:cNvSpPr>
              <a:spLocks noChangeAspect="1" noEditPoints="1"/>
            </p:cNvSpPr>
            <p:nvPr userDrawn="1"/>
          </p:nvSpPr>
          <p:spPr bwMode="auto">
            <a:xfrm>
              <a:off x="5044" y="705"/>
              <a:ext cx="36" cy="47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19" y="1"/>
                </a:cxn>
                <a:cxn ang="0">
                  <a:pos x="19" y="9"/>
                </a:cxn>
                <a:cxn ang="0">
                  <a:pos x="19" y="9"/>
                </a:cxn>
                <a:cxn ang="0">
                  <a:pos x="19" y="9"/>
                </a:cxn>
                <a:cxn ang="0">
                  <a:pos x="22" y="4"/>
                </a:cxn>
                <a:cxn ang="0">
                  <a:pos x="27" y="1"/>
                </a:cxn>
                <a:cxn ang="0">
                  <a:pos x="33" y="0"/>
                </a:cxn>
                <a:cxn ang="0">
                  <a:pos x="39" y="0"/>
                </a:cxn>
                <a:cxn ang="0">
                  <a:pos x="39" y="0"/>
                </a:cxn>
                <a:cxn ang="0">
                  <a:pos x="46" y="0"/>
                </a:cxn>
                <a:cxn ang="0">
                  <a:pos x="52" y="1"/>
                </a:cxn>
                <a:cxn ang="0">
                  <a:pos x="57" y="4"/>
                </a:cxn>
                <a:cxn ang="0">
                  <a:pos x="61" y="7"/>
                </a:cxn>
                <a:cxn ang="0">
                  <a:pos x="65" y="12"/>
                </a:cxn>
                <a:cxn ang="0">
                  <a:pos x="68" y="19"/>
                </a:cxn>
                <a:cxn ang="0">
                  <a:pos x="69" y="25"/>
                </a:cxn>
                <a:cxn ang="0">
                  <a:pos x="69" y="33"/>
                </a:cxn>
                <a:cxn ang="0">
                  <a:pos x="69" y="33"/>
                </a:cxn>
                <a:cxn ang="0">
                  <a:pos x="69" y="39"/>
                </a:cxn>
                <a:cxn ang="0">
                  <a:pos x="68" y="46"/>
                </a:cxn>
                <a:cxn ang="0">
                  <a:pos x="65" y="52"/>
                </a:cxn>
                <a:cxn ang="0">
                  <a:pos x="61" y="57"/>
                </a:cxn>
                <a:cxn ang="0">
                  <a:pos x="57" y="61"/>
                </a:cxn>
                <a:cxn ang="0">
                  <a:pos x="50" y="65"/>
                </a:cxn>
                <a:cxn ang="0">
                  <a:pos x="46" y="66"/>
                </a:cxn>
                <a:cxn ang="0">
                  <a:pos x="38" y="66"/>
                </a:cxn>
                <a:cxn ang="0">
                  <a:pos x="38" y="66"/>
                </a:cxn>
                <a:cxn ang="0">
                  <a:pos x="28" y="65"/>
                </a:cxn>
                <a:cxn ang="0">
                  <a:pos x="23" y="63"/>
                </a:cxn>
                <a:cxn ang="0">
                  <a:pos x="20" y="60"/>
                </a:cxn>
                <a:cxn ang="0">
                  <a:pos x="20" y="60"/>
                </a:cxn>
                <a:cxn ang="0">
                  <a:pos x="20" y="95"/>
                </a:cxn>
                <a:cxn ang="0">
                  <a:pos x="0" y="95"/>
                </a:cxn>
                <a:cxn ang="0">
                  <a:pos x="0" y="1"/>
                </a:cxn>
                <a:cxn ang="0">
                  <a:pos x="34" y="50"/>
                </a:cxn>
                <a:cxn ang="0">
                  <a:pos x="34" y="50"/>
                </a:cxn>
                <a:cxn ang="0">
                  <a:pos x="41" y="49"/>
                </a:cxn>
                <a:cxn ang="0">
                  <a:pos x="46" y="46"/>
                </a:cxn>
                <a:cxn ang="0">
                  <a:pos x="49" y="39"/>
                </a:cxn>
                <a:cxn ang="0">
                  <a:pos x="50" y="33"/>
                </a:cxn>
                <a:cxn ang="0">
                  <a:pos x="50" y="33"/>
                </a:cxn>
                <a:cxn ang="0">
                  <a:pos x="49" y="25"/>
                </a:cxn>
                <a:cxn ang="0">
                  <a:pos x="46" y="20"/>
                </a:cxn>
                <a:cxn ang="0">
                  <a:pos x="41" y="17"/>
                </a:cxn>
                <a:cxn ang="0">
                  <a:pos x="34" y="15"/>
                </a:cxn>
                <a:cxn ang="0">
                  <a:pos x="34" y="15"/>
                </a:cxn>
                <a:cxn ang="0">
                  <a:pos x="28" y="17"/>
                </a:cxn>
                <a:cxn ang="0">
                  <a:pos x="23" y="20"/>
                </a:cxn>
                <a:cxn ang="0">
                  <a:pos x="20" y="25"/>
                </a:cxn>
                <a:cxn ang="0">
                  <a:pos x="19" y="33"/>
                </a:cxn>
                <a:cxn ang="0">
                  <a:pos x="19" y="33"/>
                </a:cxn>
                <a:cxn ang="0">
                  <a:pos x="20" y="39"/>
                </a:cxn>
                <a:cxn ang="0">
                  <a:pos x="23" y="46"/>
                </a:cxn>
                <a:cxn ang="0">
                  <a:pos x="28" y="49"/>
                </a:cxn>
                <a:cxn ang="0">
                  <a:pos x="34" y="50"/>
                </a:cxn>
                <a:cxn ang="0">
                  <a:pos x="34" y="50"/>
                </a:cxn>
              </a:cxnLst>
              <a:rect l="0" t="0" r="r" b="b"/>
              <a:pathLst>
                <a:path w="69" h="95">
                  <a:moveTo>
                    <a:pt x="0" y="1"/>
                  </a:moveTo>
                  <a:lnTo>
                    <a:pt x="19" y="1"/>
                  </a:lnTo>
                  <a:lnTo>
                    <a:pt x="19" y="9"/>
                  </a:lnTo>
                  <a:lnTo>
                    <a:pt x="19" y="9"/>
                  </a:lnTo>
                  <a:lnTo>
                    <a:pt x="19" y="9"/>
                  </a:lnTo>
                  <a:lnTo>
                    <a:pt x="22" y="4"/>
                  </a:lnTo>
                  <a:lnTo>
                    <a:pt x="27" y="1"/>
                  </a:lnTo>
                  <a:lnTo>
                    <a:pt x="33" y="0"/>
                  </a:lnTo>
                  <a:lnTo>
                    <a:pt x="39" y="0"/>
                  </a:lnTo>
                  <a:lnTo>
                    <a:pt x="39" y="0"/>
                  </a:lnTo>
                  <a:lnTo>
                    <a:pt x="46" y="0"/>
                  </a:lnTo>
                  <a:lnTo>
                    <a:pt x="52" y="1"/>
                  </a:lnTo>
                  <a:lnTo>
                    <a:pt x="57" y="4"/>
                  </a:lnTo>
                  <a:lnTo>
                    <a:pt x="61" y="7"/>
                  </a:lnTo>
                  <a:lnTo>
                    <a:pt x="65" y="12"/>
                  </a:lnTo>
                  <a:lnTo>
                    <a:pt x="68" y="19"/>
                  </a:lnTo>
                  <a:lnTo>
                    <a:pt x="69" y="25"/>
                  </a:lnTo>
                  <a:lnTo>
                    <a:pt x="69" y="33"/>
                  </a:lnTo>
                  <a:lnTo>
                    <a:pt x="69" y="33"/>
                  </a:lnTo>
                  <a:lnTo>
                    <a:pt x="69" y="39"/>
                  </a:lnTo>
                  <a:lnTo>
                    <a:pt x="68" y="46"/>
                  </a:lnTo>
                  <a:lnTo>
                    <a:pt x="65" y="52"/>
                  </a:lnTo>
                  <a:lnTo>
                    <a:pt x="61" y="57"/>
                  </a:lnTo>
                  <a:lnTo>
                    <a:pt x="57" y="61"/>
                  </a:lnTo>
                  <a:lnTo>
                    <a:pt x="50" y="65"/>
                  </a:lnTo>
                  <a:lnTo>
                    <a:pt x="46" y="66"/>
                  </a:lnTo>
                  <a:lnTo>
                    <a:pt x="38" y="66"/>
                  </a:lnTo>
                  <a:lnTo>
                    <a:pt x="38" y="66"/>
                  </a:lnTo>
                  <a:lnTo>
                    <a:pt x="28" y="65"/>
                  </a:lnTo>
                  <a:lnTo>
                    <a:pt x="23" y="63"/>
                  </a:lnTo>
                  <a:lnTo>
                    <a:pt x="20" y="60"/>
                  </a:lnTo>
                  <a:lnTo>
                    <a:pt x="20" y="60"/>
                  </a:lnTo>
                  <a:lnTo>
                    <a:pt x="20" y="95"/>
                  </a:lnTo>
                  <a:lnTo>
                    <a:pt x="0" y="95"/>
                  </a:lnTo>
                  <a:lnTo>
                    <a:pt x="0" y="1"/>
                  </a:lnTo>
                  <a:close/>
                  <a:moveTo>
                    <a:pt x="34" y="50"/>
                  </a:moveTo>
                  <a:lnTo>
                    <a:pt x="34" y="50"/>
                  </a:lnTo>
                  <a:lnTo>
                    <a:pt x="41" y="49"/>
                  </a:lnTo>
                  <a:lnTo>
                    <a:pt x="46" y="46"/>
                  </a:lnTo>
                  <a:lnTo>
                    <a:pt x="49" y="39"/>
                  </a:lnTo>
                  <a:lnTo>
                    <a:pt x="50" y="33"/>
                  </a:lnTo>
                  <a:lnTo>
                    <a:pt x="50" y="33"/>
                  </a:lnTo>
                  <a:lnTo>
                    <a:pt x="49" y="25"/>
                  </a:lnTo>
                  <a:lnTo>
                    <a:pt x="46" y="20"/>
                  </a:lnTo>
                  <a:lnTo>
                    <a:pt x="41" y="17"/>
                  </a:lnTo>
                  <a:lnTo>
                    <a:pt x="34" y="15"/>
                  </a:lnTo>
                  <a:lnTo>
                    <a:pt x="34" y="15"/>
                  </a:lnTo>
                  <a:lnTo>
                    <a:pt x="28" y="17"/>
                  </a:lnTo>
                  <a:lnTo>
                    <a:pt x="23" y="20"/>
                  </a:lnTo>
                  <a:lnTo>
                    <a:pt x="20" y="25"/>
                  </a:lnTo>
                  <a:lnTo>
                    <a:pt x="19" y="33"/>
                  </a:lnTo>
                  <a:lnTo>
                    <a:pt x="19" y="33"/>
                  </a:lnTo>
                  <a:lnTo>
                    <a:pt x="20" y="39"/>
                  </a:lnTo>
                  <a:lnTo>
                    <a:pt x="23" y="46"/>
                  </a:lnTo>
                  <a:lnTo>
                    <a:pt x="28" y="49"/>
                  </a:lnTo>
                  <a:lnTo>
                    <a:pt x="34" y="50"/>
                  </a:lnTo>
                  <a:lnTo>
                    <a:pt x="34" y="50"/>
                  </a:lnTo>
                  <a:close/>
                </a:path>
              </a:pathLst>
            </a:custGeom>
            <a:solidFill>
              <a:srgbClr val="009ED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83" name="Freeform 307"/>
            <p:cNvSpPr>
              <a:spLocks noChangeAspect="1"/>
            </p:cNvSpPr>
            <p:nvPr userDrawn="1"/>
          </p:nvSpPr>
          <p:spPr bwMode="auto">
            <a:xfrm>
              <a:off x="4911" y="705"/>
              <a:ext cx="51" cy="30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19" y="1"/>
                </a:cxn>
                <a:cxn ang="0">
                  <a:pos x="19" y="9"/>
                </a:cxn>
                <a:cxn ang="0">
                  <a:pos x="19" y="9"/>
                </a:cxn>
                <a:cxn ang="0">
                  <a:pos x="19" y="9"/>
                </a:cxn>
                <a:cxn ang="0">
                  <a:pos x="22" y="6"/>
                </a:cxn>
                <a:cxn ang="0">
                  <a:pos x="27" y="3"/>
                </a:cxn>
                <a:cxn ang="0">
                  <a:pos x="32" y="0"/>
                </a:cxn>
                <a:cxn ang="0">
                  <a:pos x="38" y="0"/>
                </a:cxn>
                <a:cxn ang="0">
                  <a:pos x="38" y="0"/>
                </a:cxn>
                <a:cxn ang="0">
                  <a:pos x="44" y="0"/>
                </a:cxn>
                <a:cxn ang="0">
                  <a:pos x="51" y="3"/>
                </a:cxn>
                <a:cxn ang="0">
                  <a:pos x="55" y="6"/>
                </a:cxn>
                <a:cxn ang="0">
                  <a:pos x="57" y="11"/>
                </a:cxn>
                <a:cxn ang="0">
                  <a:pos x="57" y="11"/>
                </a:cxn>
                <a:cxn ang="0">
                  <a:pos x="57" y="11"/>
                </a:cxn>
                <a:cxn ang="0">
                  <a:pos x="57" y="11"/>
                </a:cxn>
                <a:cxn ang="0">
                  <a:pos x="62" y="6"/>
                </a:cxn>
                <a:cxn ang="0">
                  <a:pos x="67" y="1"/>
                </a:cxn>
                <a:cxn ang="0">
                  <a:pos x="71" y="0"/>
                </a:cxn>
                <a:cxn ang="0">
                  <a:pos x="79" y="0"/>
                </a:cxn>
                <a:cxn ang="0">
                  <a:pos x="79" y="0"/>
                </a:cxn>
                <a:cxn ang="0">
                  <a:pos x="84" y="0"/>
                </a:cxn>
                <a:cxn ang="0">
                  <a:pos x="89" y="1"/>
                </a:cxn>
                <a:cxn ang="0">
                  <a:pos x="94" y="4"/>
                </a:cxn>
                <a:cxn ang="0">
                  <a:pos x="97" y="7"/>
                </a:cxn>
                <a:cxn ang="0">
                  <a:pos x="100" y="15"/>
                </a:cxn>
                <a:cxn ang="0">
                  <a:pos x="101" y="27"/>
                </a:cxn>
                <a:cxn ang="0">
                  <a:pos x="101" y="65"/>
                </a:cxn>
                <a:cxn ang="0">
                  <a:pos x="81" y="65"/>
                </a:cxn>
                <a:cxn ang="0">
                  <a:pos x="81" y="28"/>
                </a:cxn>
                <a:cxn ang="0">
                  <a:pos x="81" y="28"/>
                </a:cxn>
                <a:cxn ang="0">
                  <a:pos x="81" y="23"/>
                </a:cxn>
                <a:cxn ang="0">
                  <a:pos x="79" y="20"/>
                </a:cxn>
                <a:cxn ang="0">
                  <a:pos x="76" y="17"/>
                </a:cxn>
                <a:cxn ang="0">
                  <a:pos x="71" y="17"/>
                </a:cxn>
                <a:cxn ang="0">
                  <a:pos x="71" y="17"/>
                </a:cxn>
                <a:cxn ang="0">
                  <a:pos x="67" y="17"/>
                </a:cxn>
                <a:cxn ang="0">
                  <a:pos x="63" y="20"/>
                </a:cxn>
                <a:cxn ang="0">
                  <a:pos x="62" y="25"/>
                </a:cxn>
                <a:cxn ang="0">
                  <a:pos x="60" y="31"/>
                </a:cxn>
                <a:cxn ang="0">
                  <a:pos x="60" y="65"/>
                </a:cxn>
                <a:cxn ang="0">
                  <a:pos x="40" y="65"/>
                </a:cxn>
                <a:cxn ang="0">
                  <a:pos x="40" y="31"/>
                </a:cxn>
                <a:cxn ang="0">
                  <a:pos x="40" y="31"/>
                </a:cxn>
                <a:cxn ang="0">
                  <a:pos x="40" y="27"/>
                </a:cxn>
                <a:cxn ang="0">
                  <a:pos x="40" y="22"/>
                </a:cxn>
                <a:cxn ang="0">
                  <a:pos x="36" y="19"/>
                </a:cxn>
                <a:cxn ang="0">
                  <a:pos x="33" y="17"/>
                </a:cxn>
                <a:cxn ang="0">
                  <a:pos x="32" y="17"/>
                </a:cxn>
                <a:cxn ang="0">
                  <a:pos x="32" y="17"/>
                </a:cxn>
                <a:cxn ang="0">
                  <a:pos x="27" y="17"/>
                </a:cxn>
                <a:cxn ang="0">
                  <a:pos x="22" y="20"/>
                </a:cxn>
                <a:cxn ang="0">
                  <a:pos x="21" y="25"/>
                </a:cxn>
                <a:cxn ang="0">
                  <a:pos x="19" y="31"/>
                </a:cxn>
                <a:cxn ang="0">
                  <a:pos x="19" y="65"/>
                </a:cxn>
                <a:cxn ang="0">
                  <a:pos x="0" y="65"/>
                </a:cxn>
                <a:cxn ang="0">
                  <a:pos x="0" y="1"/>
                </a:cxn>
              </a:cxnLst>
              <a:rect l="0" t="0" r="r" b="b"/>
              <a:pathLst>
                <a:path w="101" h="65">
                  <a:moveTo>
                    <a:pt x="0" y="1"/>
                  </a:moveTo>
                  <a:lnTo>
                    <a:pt x="19" y="1"/>
                  </a:lnTo>
                  <a:lnTo>
                    <a:pt x="19" y="9"/>
                  </a:lnTo>
                  <a:lnTo>
                    <a:pt x="19" y="9"/>
                  </a:lnTo>
                  <a:lnTo>
                    <a:pt x="19" y="9"/>
                  </a:lnTo>
                  <a:lnTo>
                    <a:pt x="22" y="6"/>
                  </a:lnTo>
                  <a:lnTo>
                    <a:pt x="27" y="3"/>
                  </a:lnTo>
                  <a:lnTo>
                    <a:pt x="32" y="0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44" y="0"/>
                  </a:lnTo>
                  <a:lnTo>
                    <a:pt x="51" y="3"/>
                  </a:lnTo>
                  <a:lnTo>
                    <a:pt x="55" y="6"/>
                  </a:lnTo>
                  <a:lnTo>
                    <a:pt x="57" y="11"/>
                  </a:lnTo>
                  <a:lnTo>
                    <a:pt x="57" y="11"/>
                  </a:lnTo>
                  <a:lnTo>
                    <a:pt x="57" y="11"/>
                  </a:lnTo>
                  <a:lnTo>
                    <a:pt x="57" y="11"/>
                  </a:lnTo>
                  <a:lnTo>
                    <a:pt x="62" y="6"/>
                  </a:lnTo>
                  <a:lnTo>
                    <a:pt x="67" y="1"/>
                  </a:lnTo>
                  <a:lnTo>
                    <a:pt x="71" y="0"/>
                  </a:lnTo>
                  <a:lnTo>
                    <a:pt x="79" y="0"/>
                  </a:lnTo>
                  <a:lnTo>
                    <a:pt x="79" y="0"/>
                  </a:lnTo>
                  <a:lnTo>
                    <a:pt x="84" y="0"/>
                  </a:lnTo>
                  <a:lnTo>
                    <a:pt x="89" y="1"/>
                  </a:lnTo>
                  <a:lnTo>
                    <a:pt x="94" y="4"/>
                  </a:lnTo>
                  <a:lnTo>
                    <a:pt x="97" y="7"/>
                  </a:lnTo>
                  <a:lnTo>
                    <a:pt x="100" y="15"/>
                  </a:lnTo>
                  <a:lnTo>
                    <a:pt x="101" y="27"/>
                  </a:lnTo>
                  <a:lnTo>
                    <a:pt x="101" y="65"/>
                  </a:lnTo>
                  <a:lnTo>
                    <a:pt x="81" y="65"/>
                  </a:lnTo>
                  <a:lnTo>
                    <a:pt x="81" y="28"/>
                  </a:lnTo>
                  <a:lnTo>
                    <a:pt x="81" y="28"/>
                  </a:lnTo>
                  <a:lnTo>
                    <a:pt x="81" y="23"/>
                  </a:lnTo>
                  <a:lnTo>
                    <a:pt x="79" y="20"/>
                  </a:lnTo>
                  <a:lnTo>
                    <a:pt x="76" y="17"/>
                  </a:lnTo>
                  <a:lnTo>
                    <a:pt x="71" y="17"/>
                  </a:lnTo>
                  <a:lnTo>
                    <a:pt x="71" y="17"/>
                  </a:lnTo>
                  <a:lnTo>
                    <a:pt x="67" y="17"/>
                  </a:lnTo>
                  <a:lnTo>
                    <a:pt x="63" y="20"/>
                  </a:lnTo>
                  <a:lnTo>
                    <a:pt x="62" y="25"/>
                  </a:lnTo>
                  <a:lnTo>
                    <a:pt x="60" y="31"/>
                  </a:lnTo>
                  <a:lnTo>
                    <a:pt x="60" y="65"/>
                  </a:lnTo>
                  <a:lnTo>
                    <a:pt x="40" y="65"/>
                  </a:lnTo>
                  <a:lnTo>
                    <a:pt x="40" y="31"/>
                  </a:lnTo>
                  <a:lnTo>
                    <a:pt x="40" y="31"/>
                  </a:lnTo>
                  <a:lnTo>
                    <a:pt x="40" y="27"/>
                  </a:lnTo>
                  <a:lnTo>
                    <a:pt x="40" y="22"/>
                  </a:lnTo>
                  <a:lnTo>
                    <a:pt x="36" y="19"/>
                  </a:lnTo>
                  <a:lnTo>
                    <a:pt x="33" y="17"/>
                  </a:lnTo>
                  <a:lnTo>
                    <a:pt x="32" y="17"/>
                  </a:lnTo>
                  <a:lnTo>
                    <a:pt x="32" y="17"/>
                  </a:lnTo>
                  <a:lnTo>
                    <a:pt x="27" y="17"/>
                  </a:lnTo>
                  <a:lnTo>
                    <a:pt x="22" y="20"/>
                  </a:lnTo>
                  <a:lnTo>
                    <a:pt x="21" y="25"/>
                  </a:lnTo>
                  <a:lnTo>
                    <a:pt x="19" y="31"/>
                  </a:lnTo>
                  <a:lnTo>
                    <a:pt x="19" y="65"/>
                  </a:lnTo>
                  <a:lnTo>
                    <a:pt x="0" y="6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9ED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84" name="Freeform 308"/>
            <p:cNvSpPr>
              <a:spLocks noChangeAspect="1"/>
            </p:cNvSpPr>
            <p:nvPr userDrawn="1"/>
          </p:nvSpPr>
          <p:spPr bwMode="auto">
            <a:xfrm>
              <a:off x="4997" y="705"/>
              <a:ext cx="30" cy="33"/>
            </a:xfrm>
            <a:custGeom>
              <a:avLst/>
              <a:gdLst/>
              <a:ahLst/>
              <a:cxnLst>
                <a:cxn ang="0">
                  <a:pos x="62" y="64"/>
                </a:cxn>
                <a:cxn ang="0">
                  <a:pos x="43" y="64"/>
                </a:cxn>
                <a:cxn ang="0">
                  <a:pos x="43" y="56"/>
                </a:cxn>
                <a:cxn ang="0">
                  <a:pos x="43" y="56"/>
                </a:cxn>
                <a:cxn ang="0">
                  <a:pos x="43" y="56"/>
                </a:cxn>
                <a:cxn ang="0">
                  <a:pos x="40" y="59"/>
                </a:cxn>
                <a:cxn ang="0">
                  <a:pos x="35" y="62"/>
                </a:cxn>
                <a:cxn ang="0">
                  <a:pos x="30" y="65"/>
                </a:cxn>
                <a:cxn ang="0">
                  <a:pos x="24" y="65"/>
                </a:cxn>
                <a:cxn ang="0">
                  <a:pos x="24" y="65"/>
                </a:cxn>
                <a:cxn ang="0">
                  <a:pos x="17" y="65"/>
                </a:cxn>
                <a:cxn ang="0">
                  <a:pos x="13" y="64"/>
                </a:cxn>
                <a:cxn ang="0">
                  <a:pos x="8" y="62"/>
                </a:cxn>
                <a:cxn ang="0">
                  <a:pos x="5" y="57"/>
                </a:cxn>
                <a:cxn ang="0">
                  <a:pos x="3" y="54"/>
                </a:cxn>
                <a:cxn ang="0">
                  <a:pos x="0" y="49"/>
                </a:cxn>
                <a:cxn ang="0">
                  <a:pos x="0" y="37"/>
                </a:cxn>
                <a:cxn ang="0">
                  <a:pos x="0" y="0"/>
                </a:cxn>
                <a:cxn ang="0">
                  <a:pos x="19" y="0"/>
                </a:cxn>
                <a:cxn ang="0">
                  <a:pos x="19" y="35"/>
                </a:cxn>
                <a:cxn ang="0">
                  <a:pos x="19" y="35"/>
                </a:cxn>
                <a:cxn ang="0">
                  <a:pos x="19" y="40"/>
                </a:cxn>
                <a:cxn ang="0">
                  <a:pos x="21" y="45"/>
                </a:cxn>
                <a:cxn ang="0">
                  <a:pos x="24" y="48"/>
                </a:cxn>
                <a:cxn ang="0">
                  <a:pos x="30" y="49"/>
                </a:cxn>
                <a:cxn ang="0">
                  <a:pos x="30" y="49"/>
                </a:cxn>
                <a:cxn ang="0">
                  <a:pos x="35" y="48"/>
                </a:cxn>
                <a:cxn ang="0">
                  <a:pos x="40" y="45"/>
                </a:cxn>
                <a:cxn ang="0">
                  <a:pos x="41" y="40"/>
                </a:cxn>
                <a:cxn ang="0">
                  <a:pos x="41" y="33"/>
                </a:cxn>
                <a:cxn ang="0">
                  <a:pos x="41" y="0"/>
                </a:cxn>
                <a:cxn ang="0">
                  <a:pos x="62" y="0"/>
                </a:cxn>
                <a:cxn ang="0">
                  <a:pos x="62" y="64"/>
                </a:cxn>
              </a:cxnLst>
              <a:rect l="0" t="0" r="r" b="b"/>
              <a:pathLst>
                <a:path w="62" h="65">
                  <a:moveTo>
                    <a:pt x="62" y="64"/>
                  </a:moveTo>
                  <a:lnTo>
                    <a:pt x="43" y="64"/>
                  </a:lnTo>
                  <a:lnTo>
                    <a:pt x="43" y="56"/>
                  </a:lnTo>
                  <a:lnTo>
                    <a:pt x="43" y="56"/>
                  </a:lnTo>
                  <a:lnTo>
                    <a:pt x="43" y="56"/>
                  </a:lnTo>
                  <a:lnTo>
                    <a:pt x="40" y="59"/>
                  </a:lnTo>
                  <a:lnTo>
                    <a:pt x="35" y="62"/>
                  </a:lnTo>
                  <a:lnTo>
                    <a:pt x="30" y="65"/>
                  </a:lnTo>
                  <a:lnTo>
                    <a:pt x="24" y="65"/>
                  </a:lnTo>
                  <a:lnTo>
                    <a:pt x="24" y="65"/>
                  </a:lnTo>
                  <a:lnTo>
                    <a:pt x="17" y="65"/>
                  </a:lnTo>
                  <a:lnTo>
                    <a:pt x="13" y="64"/>
                  </a:lnTo>
                  <a:lnTo>
                    <a:pt x="8" y="62"/>
                  </a:lnTo>
                  <a:lnTo>
                    <a:pt x="5" y="57"/>
                  </a:lnTo>
                  <a:lnTo>
                    <a:pt x="3" y="54"/>
                  </a:lnTo>
                  <a:lnTo>
                    <a:pt x="0" y="49"/>
                  </a:lnTo>
                  <a:lnTo>
                    <a:pt x="0" y="37"/>
                  </a:lnTo>
                  <a:lnTo>
                    <a:pt x="0" y="0"/>
                  </a:lnTo>
                  <a:lnTo>
                    <a:pt x="19" y="0"/>
                  </a:lnTo>
                  <a:lnTo>
                    <a:pt x="19" y="35"/>
                  </a:lnTo>
                  <a:lnTo>
                    <a:pt x="19" y="35"/>
                  </a:lnTo>
                  <a:lnTo>
                    <a:pt x="19" y="40"/>
                  </a:lnTo>
                  <a:lnTo>
                    <a:pt x="21" y="45"/>
                  </a:lnTo>
                  <a:lnTo>
                    <a:pt x="24" y="48"/>
                  </a:lnTo>
                  <a:lnTo>
                    <a:pt x="30" y="49"/>
                  </a:lnTo>
                  <a:lnTo>
                    <a:pt x="30" y="49"/>
                  </a:lnTo>
                  <a:lnTo>
                    <a:pt x="35" y="48"/>
                  </a:lnTo>
                  <a:lnTo>
                    <a:pt x="40" y="45"/>
                  </a:lnTo>
                  <a:lnTo>
                    <a:pt x="41" y="40"/>
                  </a:lnTo>
                  <a:lnTo>
                    <a:pt x="41" y="33"/>
                  </a:lnTo>
                  <a:lnTo>
                    <a:pt x="41" y="0"/>
                  </a:lnTo>
                  <a:lnTo>
                    <a:pt x="62" y="0"/>
                  </a:lnTo>
                  <a:lnTo>
                    <a:pt x="62" y="64"/>
                  </a:lnTo>
                  <a:close/>
                </a:path>
              </a:pathLst>
            </a:custGeom>
            <a:solidFill>
              <a:srgbClr val="009ED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85" name="Freeform 309"/>
            <p:cNvSpPr>
              <a:spLocks noChangeAspect="1"/>
            </p:cNvSpPr>
            <p:nvPr userDrawn="1"/>
          </p:nvSpPr>
          <p:spPr bwMode="auto">
            <a:xfrm>
              <a:off x="5372" y="705"/>
              <a:ext cx="31" cy="33"/>
            </a:xfrm>
            <a:custGeom>
              <a:avLst/>
              <a:gdLst/>
              <a:ahLst/>
              <a:cxnLst>
                <a:cxn ang="0">
                  <a:pos x="62" y="64"/>
                </a:cxn>
                <a:cxn ang="0">
                  <a:pos x="43" y="64"/>
                </a:cxn>
                <a:cxn ang="0">
                  <a:pos x="43" y="56"/>
                </a:cxn>
                <a:cxn ang="0">
                  <a:pos x="43" y="56"/>
                </a:cxn>
                <a:cxn ang="0">
                  <a:pos x="43" y="56"/>
                </a:cxn>
                <a:cxn ang="0">
                  <a:pos x="40" y="59"/>
                </a:cxn>
                <a:cxn ang="0">
                  <a:pos x="35" y="62"/>
                </a:cxn>
                <a:cxn ang="0">
                  <a:pos x="30" y="65"/>
                </a:cxn>
                <a:cxn ang="0">
                  <a:pos x="24" y="65"/>
                </a:cxn>
                <a:cxn ang="0">
                  <a:pos x="24" y="65"/>
                </a:cxn>
                <a:cxn ang="0">
                  <a:pos x="18" y="65"/>
                </a:cxn>
                <a:cxn ang="0">
                  <a:pos x="13" y="64"/>
                </a:cxn>
                <a:cxn ang="0">
                  <a:pos x="10" y="62"/>
                </a:cxn>
                <a:cxn ang="0">
                  <a:pos x="7" y="57"/>
                </a:cxn>
                <a:cxn ang="0">
                  <a:pos x="3" y="54"/>
                </a:cxn>
                <a:cxn ang="0">
                  <a:pos x="2" y="49"/>
                </a:cxn>
                <a:cxn ang="0">
                  <a:pos x="0" y="37"/>
                </a:cxn>
                <a:cxn ang="0">
                  <a:pos x="0" y="0"/>
                </a:cxn>
                <a:cxn ang="0">
                  <a:pos x="19" y="0"/>
                </a:cxn>
                <a:cxn ang="0">
                  <a:pos x="19" y="35"/>
                </a:cxn>
                <a:cxn ang="0">
                  <a:pos x="19" y="35"/>
                </a:cxn>
                <a:cxn ang="0">
                  <a:pos x="21" y="40"/>
                </a:cxn>
                <a:cxn ang="0">
                  <a:pos x="22" y="45"/>
                </a:cxn>
                <a:cxn ang="0">
                  <a:pos x="26" y="48"/>
                </a:cxn>
                <a:cxn ang="0">
                  <a:pos x="30" y="49"/>
                </a:cxn>
                <a:cxn ang="0">
                  <a:pos x="30" y="49"/>
                </a:cxn>
                <a:cxn ang="0">
                  <a:pos x="37" y="48"/>
                </a:cxn>
                <a:cxn ang="0">
                  <a:pos x="40" y="45"/>
                </a:cxn>
                <a:cxn ang="0">
                  <a:pos x="41" y="40"/>
                </a:cxn>
                <a:cxn ang="0">
                  <a:pos x="43" y="33"/>
                </a:cxn>
                <a:cxn ang="0">
                  <a:pos x="43" y="0"/>
                </a:cxn>
                <a:cxn ang="0">
                  <a:pos x="62" y="0"/>
                </a:cxn>
                <a:cxn ang="0">
                  <a:pos x="62" y="64"/>
                </a:cxn>
              </a:cxnLst>
              <a:rect l="0" t="0" r="r" b="b"/>
              <a:pathLst>
                <a:path w="62" h="65">
                  <a:moveTo>
                    <a:pt x="62" y="64"/>
                  </a:moveTo>
                  <a:lnTo>
                    <a:pt x="43" y="64"/>
                  </a:lnTo>
                  <a:lnTo>
                    <a:pt x="43" y="56"/>
                  </a:lnTo>
                  <a:lnTo>
                    <a:pt x="43" y="56"/>
                  </a:lnTo>
                  <a:lnTo>
                    <a:pt x="43" y="56"/>
                  </a:lnTo>
                  <a:lnTo>
                    <a:pt x="40" y="59"/>
                  </a:lnTo>
                  <a:lnTo>
                    <a:pt x="35" y="62"/>
                  </a:lnTo>
                  <a:lnTo>
                    <a:pt x="30" y="65"/>
                  </a:lnTo>
                  <a:lnTo>
                    <a:pt x="24" y="65"/>
                  </a:lnTo>
                  <a:lnTo>
                    <a:pt x="24" y="65"/>
                  </a:lnTo>
                  <a:lnTo>
                    <a:pt x="18" y="65"/>
                  </a:lnTo>
                  <a:lnTo>
                    <a:pt x="13" y="64"/>
                  </a:lnTo>
                  <a:lnTo>
                    <a:pt x="10" y="62"/>
                  </a:lnTo>
                  <a:lnTo>
                    <a:pt x="7" y="57"/>
                  </a:lnTo>
                  <a:lnTo>
                    <a:pt x="3" y="54"/>
                  </a:lnTo>
                  <a:lnTo>
                    <a:pt x="2" y="49"/>
                  </a:lnTo>
                  <a:lnTo>
                    <a:pt x="0" y="37"/>
                  </a:lnTo>
                  <a:lnTo>
                    <a:pt x="0" y="0"/>
                  </a:lnTo>
                  <a:lnTo>
                    <a:pt x="19" y="0"/>
                  </a:lnTo>
                  <a:lnTo>
                    <a:pt x="19" y="35"/>
                  </a:lnTo>
                  <a:lnTo>
                    <a:pt x="19" y="35"/>
                  </a:lnTo>
                  <a:lnTo>
                    <a:pt x="21" y="40"/>
                  </a:lnTo>
                  <a:lnTo>
                    <a:pt x="22" y="45"/>
                  </a:lnTo>
                  <a:lnTo>
                    <a:pt x="26" y="48"/>
                  </a:lnTo>
                  <a:lnTo>
                    <a:pt x="30" y="49"/>
                  </a:lnTo>
                  <a:lnTo>
                    <a:pt x="30" y="49"/>
                  </a:lnTo>
                  <a:lnTo>
                    <a:pt x="37" y="48"/>
                  </a:lnTo>
                  <a:lnTo>
                    <a:pt x="40" y="45"/>
                  </a:lnTo>
                  <a:lnTo>
                    <a:pt x="41" y="40"/>
                  </a:lnTo>
                  <a:lnTo>
                    <a:pt x="43" y="33"/>
                  </a:lnTo>
                  <a:lnTo>
                    <a:pt x="43" y="0"/>
                  </a:lnTo>
                  <a:lnTo>
                    <a:pt x="62" y="0"/>
                  </a:lnTo>
                  <a:lnTo>
                    <a:pt x="62" y="64"/>
                  </a:lnTo>
                  <a:close/>
                </a:path>
              </a:pathLst>
            </a:custGeom>
            <a:solidFill>
              <a:srgbClr val="009ED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86" name="Freeform 310"/>
            <p:cNvSpPr>
              <a:spLocks noChangeAspect="1"/>
            </p:cNvSpPr>
            <p:nvPr userDrawn="1"/>
          </p:nvSpPr>
          <p:spPr bwMode="auto">
            <a:xfrm>
              <a:off x="5291" y="705"/>
              <a:ext cx="30" cy="33"/>
            </a:xfrm>
            <a:custGeom>
              <a:avLst/>
              <a:gdLst/>
              <a:ahLst/>
              <a:cxnLst>
                <a:cxn ang="0">
                  <a:pos x="62" y="64"/>
                </a:cxn>
                <a:cxn ang="0">
                  <a:pos x="43" y="64"/>
                </a:cxn>
                <a:cxn ang="0">
                  <a:pos x="43" y="56"/>
                </a:cxn>
                <a:cxn ang="0">
                  <a:pos x="43" y="56"/>
                </a:cxn>
                <a:cxn ang="0">
                  <a:pos x="43" y="56"/>
                </a:cxn>
                <a:cxn ang="0">
                  <a:pos x="40" y="59"/>
                </a:cxn>
                <a:cxn ang="0">
                  <a:pos x="36" y="62"/>
                </a:cxn>
                <a:cxn ang="0">
                  <a:pos x="30" y="65"/>
                </a:cxn>
                <a:cxn ang="0">
                  <a:pos x="24" y="65"/>
                </a:cxn>
                <a:cxn ang="0">
                  <a:pos x="24" y="65"/>
                </a:cxn>
                <a:cxn ang="0">
                  <a:pos x="19" y="65"/>
                </a:cxn>
                <a:cxn ang="0">
                  <a:pos x="14" y="64"/>
                </a:cxn>
                <a:cxn ang="0">
                  <a:pos x="9" y="62"/>
                </a:cxn>
                <a:cxn ang="0">
                  <a:pos x="6" y="57"/>
                </a:cxn>
                <a:cxn ang="0">
                  <a:pos x="3" y="54"/>
                </a:cxn>
                <a:cxn ang="0">
                  <a:pos x="1" y="49"/>
                </a:cxn>
                <a:cxn ang="0">
                  <a:pos x="0" y="37"/>
                </a:cxn>
                <a:cxn ang="0">
                  <a:pos x="0" y="0"/>
                </a:cxn>
                <a:cxn ang="0">
                  <a:pos x="20" y="0"/>
                </a:cxn>
                <a:cxn ang="0">
                  <a:pos x="20" y="35"/>
                </a:cxn>
                <a:cxn ang="0">
                  <a:pos x="20" y="35"/>
                </a:cxn>
                <a:cxn ang="0">
                  <a:pos x="20" y="40"/>
                </a:cxn>
                <a:cxn ang="0">
                  <a:pos x="22" y="45"/>
                </a:cxn>
                <a:cxn ang="0">
                  <a:pos x="25" y="48"/>
                </a:cxn>
                <a:cxn ang="0">
                  <a:pos x="30" y="49"/>
                </a:cxn>
                <a:cxn ang="0">
                  <a:pos x="30" y="49"/>
                </a:cxn>
                <a:cxn ang="0">
                  <a:pos x="36" y="48"/>
                </a:cxn>
                <a:cxn ang="0">
                  <a:pos x="40" y="45"/>
                </a:cxn>
                <a:cxn ang="0">
                  <a:pos x="41" y="40"/>
                </a:cxn>
                <a:cxn ang="0">
                  <a:pos x="43" y="33"/>
                </a:cxn>
                <a:cxn ang="0">
                  <a:pos x="43" y="0"/>
                </a:cxn>
                <a:cxn ang="0">
                  <a:pos x="62" y="0"/>
                </a:cxn>
                <a:cxn ang="0">
                  <a:pos x="62" y="64"/>
                </a:cxn>
              </a:cxnLst>
              <a:rect l="0" t="0" r="r" b="b"/>
              <a:pathLst>
                <a:path w="62" h="65">
                  <a:moveTo>
                    <a:pt x="62" y="64"/>
                  </a:moveTo>
                  <a:lnTo>
                    <a:pt x="43" y="64"/>
                  </a:lnTo>
                  <a:lnTo>
                    <a:pt x="43" y="56"/>
                  </a:lnTo>
                  <a:lnTo>
                    <a:pt x="43" y="56"/>
                  </a:lnTo>
                  <a:lnTo>
                    <a:pt x="43" y="56"/>
                  </a:lnTo>
                  <a:lnTo>
                    <a:pt x="40" y="59"/>
                  </a:lnTo>
                  <a:lnTo>
                    <a:pt x="36" y="62"/>
                  </a:lnTo>
                  <a:lnTo>
                    <a:pt x="30" y="65"/>
                  </a:lnTo>
                  <a:lnTo>
                    <a:pt x="24" y="65"/>
                  </a:lnTo>
                  <a:lnTo>
                    <a:pt x="24" y="65"/>
                  </a:lnTo>
                  <a:lnTo>
                    <a:pt x="19" y="65"/>
                  </a:lnTo>
                  <a:lnTo>
                    <a:pt x="14" y="64"/>
                  </a:lnTo>
                  <a:lnTo>
                    <a:pt x="9" y="62"/>
                  </a:lnTo>
                  <a:lnTo>
                    <a:pt x="6" y="57"/>
                  </a:lnTo>
                  <a:lnTo>
                    <a:pt x="3" y="54"/>
                  </a:lnTo>
                  <a:lnTo>
                    <a:pt x="1" y="49"/>
                  </a:lnTo>
                  <a:lnTo>
                    <a:pt x="0" y="37"/>
                  </a:lnTo>
                  <a:lnTo>
                    <a:pt x="0" y="0"/>
                  </a:lnTo>
                  <a:lnTo>
                    <a:pt x="20" y="0"/>
                  </a:lnTo>
                  <a:lnTo>
                    <a:pt x="20" y="35"/>
                  </a:lnTo>
                  <a:lnTo>
                    <a:pt x="20" y="35"/>
                  </a:lnTo>
                  <a:lnTo>
                    <a:pt x="20" y="40"/>
                  </a:lnTo>
                  <a:lnTo>
                    <a:pt x="22" y="45"/>
                  </a:lnTo>
                  <a:lnTo>
                    <a:pt x="25" y="48"/>
                  </a:lnTo>
                  <a:lnTo>
                    <a:pt x="30" y="49"/>
                  </a:lnTo>
                  <a:lnTo>
                    <a:pt x="30" y="49"/>
                  </a:lnTo>
                  <a:lnTo>
                    <a:pt x="36" y="48"/>
                  </a:lnTo>
                  <a:lnTo>
                    <a:pt x="40" y="45"/>
                  </a:lnTo>
                  <a:lnTo>
                    <a:pt x="41" y="40"/>
                  </a:lnTo>
                  <a:lnTo>
                    <a:pt x="43" y="33"/>
                  </a:lnTo>
                  <a:lnTo>
                    <a:pt x="43" y="0"/>
                  </a:lnTo>
                  <a:lnTo>
                    <a:pt x="62" y="0"/>
                  </a:lnTo>
                  <a:lnTo>
                    <a:pt x="62" y="64"/>
                  </a:lnTo>
                  <a:close/>
                </a:path>
              </a:pathLst>
            </a:custGeom>
            <a:solidFill>
              <a:srgbClr val="009ED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87" name="Freeform 311"/>
            <p:cNvSpPr>
              <a:spLocks noChangeAspect="1"/>
            </p:cNvSpPr>
            <p:nvPr userDrawn="1"/>
          </p:nvSpPr>
          <p:spPr bwMode="auto">
            <a:xfrm>
              <a:off x="5146" y="688"/>
              <a:ext cx="30" cy="49"/>
            </a:xfrm>
            <a:custGeom>
              <a:avLst/>
              <a:gdLst/>
              <a:ahLst/>
              <a:cxnLst>
                <a:cxn ang="0">
                  <a:pos x="21" y="0"/>
                </a:cxn>
                <a:cxn ang="0">
                  <a:pos x="21" y="44"/>
                </a:cxn>
                <a:cxn ang="0">
                  <a:pos x="21" y="44"/>
                </a:cxn>
                <a:cxn ang="0">
                  <a:pos x="21" y="44"/>
                </a:cxn>
                <a:cxn ang="0">
                  <a:pos x="24" y="41"/>
                </a:cxn>
                <a:cxn ang="0">
                  <a:pos x="29" y="36"/>
                </a:cxn>
                <a:cxn ang="0">
                  <a:pos x="33" y="35"/>
                </a:cxn>
                <a:cxn ang="0">
                  <a:pos x="40" y="35"/>
                </a:cxn>
                <a:cxn ang="0">
                  <a:pos x="40" y="35"/>
                </a:cxn>
                <a:cxn ang="0">
                  <a:pos x="46" y="35"/>
                </a:cxn>
                <a:cxn ang="0">
                  <a:pos x="51" y="36"/>
                </a:cxn>
                <a:cxn ang="0">
                  <a:pos x="54" y="39"/>
                </a:cxn>
                <a:cxn ang="0">
                  <a:pos x="57" y="42"/>
                </a:cxn>
                <a:cxn ang="0">
                  <a:pos x="60" y="47"/>
                </a:cxn>
                <a:cxn ang="0">
                  <a:pos x="62" y="52"/>
                </a:cxn>
                <a:cxn ang="0">
                  <a:pos x="62" y="65"/>
                </a:cxn>
                <a:cxn ang="0">
                  <a:pos x="62" y="100"/>
                </a:cxn>
                <a:cxn ang="0">
                  <a:pos x="41" y="100"/>
                </a:cxn>
                <a:cxn ang="0">
                  <a:pos x="41" y="68"/>
                </a:cxn>
                <a:cxn ang="0">
                  <a:pos x="41" y="68"/>
                </a:cxn>
                <a:cxn ang="0">
                  <a:pos x="41" y="63"/>
                </a:cxn>
                <a:cxn ang="0">
                  <a:pos x="41" y="57"/>
                </a:cxn>
                <a:cxn ang="0">
                  <a:pos x="38" y="54"/>
                </a:cxn>
                <a:cxn ang="0">
                  <a:pos x="35" y="52"/>
                </a:cxn>
                <a:cxn ang="0">
                  <a:pos x="32" y="52"/>
                </a:cxn>
                <a:cxn ang="0">
                  <a:pos x="32" y="52"/>
                </a:cxn>
                <a:cxn ang="0">
                  <a:pos x="27" y="52"/>
                </a:cxn>
                <a:cxn ang="0">
                  <a:pos x="22" y="55"/>
                </a:cxn>
                <a:cxn ang="0">
                  <a:pos x="21" y="62"/>
                </a:cxn>
                <a:cxn ang="0">
                  <a:pos x="21" y="68"/>
                </a:cxn>
                <a:cxn ang="0">
                  <a:pos x="21" y="100"/>
                </a:cxn>
                <a:cxn ang="0">
                  <a:pos x="0" y="100"/>
                </a:cxn>
                <a:cxn ang="0">
                  <a:pos x="0" y="0"/>
                </a:cxn>
                <a:cxn ang="0">
                  <a:pos x="21" y="0"/>
                </a:cxn>
              </a:cxnLst>
              <a:rect l="0" t="0" r="r" b="b"/>
              <a:pathLst>
                <a:path w="62" h="100">
                  <a:moveTo>
                    <a:pt x="21" y="0"/>
                  </a:moveTo>
                  <a:lnTo>
                    <a:pt x="21" y="44"/>
                  </a:lnTo>
                  <a:lnTo>
                    <a:pt x="21" y="44"/>
                  </a:lnTo>
                  <a:lnTo>
                    <a:pt x="21" y="44"/>
                  </a:lnTo>
                  <a:lnTo>
                    <a:pt x="24" y="41"/>
                  </a:lnTo>
                  <a:lnTo>
                    <a:pt x="29" y="36"/>
                  </a:lnTo>
                  <a:lnTo>
                    <a:pt x="33" y="35"/>
                  </a:lnTo>
                  <a:lnTo>
                    <a:pt x="40" y="35"/>
                  </a:lnTo>
                  <a:lnTo>
                    <a:pt x="40" y="35"/>
                  </a:lnTo>
                  <a:lnTo>
                    <a:pt x="46" y="35"/>
                  </a:lnTo>
                  <a:lnTo>
                    <a:pt x="51" y="36"/>
                  </a:lnTo>
                  <a:lnTo>
                    <a:pt x="54" y="39"/>
                  </a:lnTo>
                  <a:lnTo>
                    <a:pt x="57" y="42"/>
                  </a:lnTo>
                  <a:lnTo>
                    <a:pt x="60" y="47"/>
                  </a:lnTo>
                  <a:lnTo>
                    <a:pt x="62" y="52"/>
                  </a:lnTo>
                  <a:lnTo>
                    <a:pt x="62" y="65"/>
                  </a:lnTo>
                  <a:lnTo>
                    <a:pt x="62" y="100"/>
                  </a:lnTo>
                  <a:lnTo>
                    <a:pt x="41" y="100"/>
                  </a:lnTo>
                  <a:lnTo>
                    <a:pt x="41" y="68"/>
                  </a:lnTo>
                  <a:lnTo>
                    <a:pt x="41" y="68"/>
                  </a:lnTo>
                  <a:lnTo>
                    <a:pt x="41" y="63"/>
                  </a:lnTo>
                  <a:lnTo>
                    <a:pt x="41" y="57"/>
                  </a:lnTo>
                  <a:lnTo>
                    <a:pt x="38" y="54"/>
                  </a:lnTo>
                  <a:lnTo>
                    <a:pt x="35" y="52"/>
                  </a:lnTo>
                  <a:lnTo>
                    <a:pt x="32" y="52"/>
                  </a:lnTo>
                  <a:lnTo>
                    <a:pt x="32" y="52"/>
                  </a:lnTo>
                  <a:lnTo>
                    <a:pt x="27" y="52"/>
                  </a:lnTo>
                  <a:lnTo>
                    <a:pt x="22" y="55"/>
                  </a:lnTo>
                  <a:lnTo>
                    <a:pt x="21" y="62"/>
                  </a:lnTo>
                  <a:lnTo>
                    <a:pt x="21" y="68"/>
                  </a:lnTo>
                  <a:lnTo>
                    <a:pt x="21" y="100"/>
                  </a:lnTo>
                  <a:lnTo>
                    <a:pt x="0" y="100"/>
                  </a:lnTo>
                  <a:lnTo>
                    <a:pt x="0" y="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9ED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88" name="Freeform 312"/>
            <p:cNvSpPr>
              <a:spLocks noChangeAspect="1"/>
            </p:cNvSpPr>
            <p:nvPr userDrawn="1"/>
          </p:nvSpPr>
          <p:spPr bwMode="auto">
            <a:xfrm>
              <a:off x="5111" y="696"/>
              <a:ext cx="25" cy="41"/>
            </a:xfrm>
            <a:custGeom>
              <a:avLst/>
              <a:gdLst/>
              <a:ahLst/>
              <a:cxnLst>
                <a:cxn ang="0">
                  <a:pos x="32" y="35"/>
                </a:cxn>
                <a:cxn ang="0">
                  <a:pos x="49" y="35"/>
                </a:cxn>
                <a:cxn ang="0">
                  <a:pos x="49" y="19"/>
                </a:cxn>
                <a:cxn ang="0">
                  <a:pos x="32" y="19"/>
                </a:cxn>
                <a:cxn ang="0">
                  <a:pos x="32" y="0"/>
                </a:cxn>
                <a:cxn ang="0">
                  <a:pos x="13" y="0"/>
                </a:cxn>
                <a:cxn ang="0">
                  <a:pos x="13" y="19"/>
                </a:cxn>
                <a:cxn ang="0">
                  <a:pos x="0" y="19"/>
                </a:cxn>
                <a:cxn ang="0">
                  <a:pos x="0" y="35"/>
                </a:cxn>
                <a:cxn ang="0">
                  <a:pos x="13" y="35"/>
                </a:cxn>
                <a:cxn ang="0">
                  <a:pos x="13" y="83"/>
                </a:cxn>
                <a:cxn ang="0">
                  <a:pos x="32" y="83"/>
                </a:cxn>
                <a:cxn ang="0">
                  <a:pos x="32" y="35"/>
                </a:cxn>
              </a:cxnLst>
              <a:rect l="0" t="0" r="r" b="b"/>
              <a:pathLst>
                <a:path w="49" h="83">
                  <a:moveTo>
                    <a:pt x="32" y="35"/>
                  </a:moveTo>
                  <a:lnTo>
                    <a:pt x="49" y="35"/>
                  </a:lnTo>
                  <a:lnTo>
                    <a:pt x="49" y="19"/>
                  </a:lnTo>
                  <a:lnTo>
                    <a:pt x="32" y="19"/>
                  </a:lnTo>
                  <a:lnTo>
                    <a:pt x="32" y="0"/>
                  </a:lnTo>
                  <a:lnTo>
                    <a:pt x="13" y="0"/>
                  </a:lnTo>
                  <a:lnTo>
                    <a:pt x="13" y="19"/>
                  </a:lnTo>
                  <a:lnTo>
                    <a:pt x="0" y="19"/>
                  </a:lnTo>
                  <a:lnTo>
                    <a:pt x="0" y="35"/>
                  </a:lnTo>
                  <a:lnTo>
                    <a:pt x="13" y="35"/>
                  </a:lnTo>
                  <a:lnTo>
                    <a:pt x="13" y="83"/>
                  </a:lnTo>
                  <a:lnTo>
                    <a:pt x="32" y="83"/>
                  </a:lnTo>
                  <a:lnTo>
                    <a:pt x="32" y="35"/>
                  </a:lnTo>
                  <a:close/>
                </a:path>
              </a:pathLst>
            </a:custGeom>
            <a:solidFill>
              <a:srgbClr val="009ED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89" name="Freeform 313"/>
            <p:cNvSpPr>
              <a:spLocks noChangeAspect="1"/>
            </p:cNvSpPr>
            <p:nvPr userDrawn="1"/>
          </p:nvSpPr>
          <p:spPr bwMode="auto">
            <a:xfrm>
              <a:off x="5337" y="696"/>
              <a:ext cx="23" cy="41"/>
            </a:xfrm>
            <a:custGeom>
              <a:avLst/>
              <a:gdLst/>
              <a:ahLst/>
              <a:cxnLst>
                <a:cxn ang="0">
                  <a:pos x="32" y="35"/>
                </a:cxn>
                <a:cxn ang="0">
                  <a:pos x="49" y="35"/>
                </a:cxn>
                <a:cxn ang="0">
                  <a:pos x="49" y="19"/>
                </a:cxn>
                <a:cxn ang="0">
                  <a:pos x="32" y="19"/>
                </a:cxn>
                <a:cxn ang="0">
                  <a:pos x="32" y="0"/>
                </a:cxn>
                <a:cxn ang="0">
                  <a:pos x="13" y="0"/>
                </a:cxn>
                <a:cxn ang="0">
                  <a:pos x="13" y="19"/>
                </a:cxn>
                <a:cxn ang="0">
                  <a:pos x="0" y="19"/>
                </a:cxn>
                <a:cxn ang="0">
                  <a:pos x="0" y="35"/>
                </a:cxn>
                <a:cxn ang="0">
                  <a:pos x="13" y="35"/>
                </a:cxn>
                <a:cxn ang="0">
                  <a:pos x="13" y="83"/>
                </a:cxn>
                <a:cxn ang="0">
                  <a:pos x="32" y="83"/>
                </a:cxn>
                <a:cxn ang="0">
                  <a:pos x="32" y="35"/>
                </a:cxn>
              </a:cxnLst>
              <a:rect l="0" t="0" r="r" b="b"/>
              <a:pathLst>
                <a:path w="49" h="83">
                  <a:moveTo>
                    <a:pt x="32" y="35"/>
                  </a:moveTo>
                  <a:lnTo>
                    <a:pt x="49" y="35"/>
                  </a:lnTo>
                  <a:lnTo>
                    <a:pt x="49" y="19"/>
                  </a:lnTo>
                  <a:lnTo>
                    <a:pt x="32" y="19"/>
                  </a:lnTo>
                  <a:lnTo>
                    <a:pt x="32" y="0"/>
                  </a:lnTo>
                  <a:lnTo>
                    <a:pt x="13" y="0"/>
                  </a:lnTo>
                  <a:lnTo>
                    <a:pt x="13" y="19"/>
                  </a:lnTo>
                  <a:lnTo>
                    <a:pt x="0" y="19"/>
                  </a:lnTo>
                  <a:lnTo>
                    <a:pt x="0" y="35"/>
                  </a:lnTo>
                  <a:lnTo>
                    <a:pt x="13" y="35"/>
                  </a:lnTo>
                  <a:lnTo>
                    <a:pt x="13" y="83"/>
                  </a:lnTo>
                  <a:lnTo>
                    <a:pt x="32" y="83"/>
                  </a:lnTo>
                  <a:lnTo>
                    <a:pt x="32" y="35"/>
                  </a:lnTo>
                  <a:close/>
                </a:path>
              </a:pathLst>
            </a:custGeom>
            <a:solidFill>
              <a:srgbClr val="009ED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90" name="Freeform 314"/>
            <p:cNvSpPr>
              <a:spLocks noChangeAspect="1"/>
            </p:cNvSpPr>
            <p:nvPr userDrawn="1"/>
          </p:nvSpPr>
          <p:spPr bwMode="auto">
            <a:xfrm>
              <a:off x="5256" y="688"/>
              <a:ext cx="25" cy="49"/>
            </a:xfrm>
            <a:custGeom>
              <a:avLst/>
              <a:gdLst/>
              <a:ahLst/>
              <a:cxnLst>
                <a:cxn ang="0">
                  <a:pos x="13" y="54"/>
                </a:cxn>
                <a:cxn ang="0">
                  <a:pos x="0" y="54"/>
                </a:cxn>
                <a:cxn ang="0">
                  <a:pos x="0" y="38"/>
                </a:cxn>
                <a:cxn ang="0">
                  <a:pos x="13" y="38"/>
                </a:cxn>
                <a:cxn ang="0">
                  <a:pos x="13" y="25"/>
                </a:cxn>
                <a:cxn ang="0">
                  <a:pos x="13" y="25"/>
                </a:cxn>
                <a:cxn ang="0">
                  <a:pos x="13" y="21"/>
                </a:cxn>
                <a:cxn ang="0">
                  <a:pos x="15" y="14"/>
                </a:cxn>
                <a:cxn ang="0">
                  <a:pos x="18" y="10"/>
                </a:cxn>
                <a:cxn ang="0">
                  <a:pos x="21" y="6"/>
                </a:cxn>
                <a:cxn ang="0">
                  <a:pos x="24" y="3"/>
                </a:cxn>
                <a:cxn ang="0">
                  <a:pos x="29" y="2"/>
                </a:cxn>
                <a:cxn ang="0">
                  <a:pos x="40" y="0"/>
                </a:cxn>
                <a:cxn ang="0">
                  <a:pos x="40" y="0"/>
                </a:cxn>
                <a:cxn ang="0">
                  <a:pos x="50" y="2"/>
                </a:cxn>
                <a:cxn ang="0">
                  <a:pos x="50" y="17"/>
                </a:cxn>
                <a:cxn ang="0">
                  <a:pos x="50" y="17"/>
                </a:cxn>
                <a:cxn ang="0">
                  <a:pos x="43" y="16"/>
                </a:cxn>
                <a:cxn ang="0">
                  <a:pos x="43" y="16"/>
                </a:cxn>
                <a:cxn ang="0">
                  <a:pos x="40" y="17"/>
                </a:cxn>
                <a:cxn ang="0">
                  <a:pos x="37" y="19"/>
                </a:cxn>
                <a:cxn ang="0">
                  <a:pos x="34" y="22"/>
                </a:cxn>
                <a:cxn ang="0">
                  <a:pos x="34" y="27"/>
                </a:cxn>
                <a:cxn ang="0">
                  <a:pos x="34" y="38"/>
                </a:cxn>
                <a:cxn ang="0">
                  <a:pos x="48" y="38"/>
                </a:cxn>
                <a:cxn ang="0">
                  <a:pos x="48" y="54"/>
                </a:cxn>
                <a:cxn ang="0">
                  <a:pos x="34" y="54"/>
                </a:cxn>
                <a:cxn ang="0">
                  <a:pos x="34" y="102"/>
                </a:cxn>
                <a:cxn ang="0">
                  <a:pos x="13" y="102"/>
                </a:cxn>
                <a:cxn ang="0">
                  <a:pos x="13" y="54"/>
                </a:cxn>
              </a:cxnLst>
              <a:rect l="0" t="0" r="r" b="b"/>
              <a:pathLst>
                <a:path w="50" h="102">
                  <a:moveTo>
                    <a:pt x="13" y="54"/>
                  </a:moveTo>
                  <a:lnTo>
                    <a:pt x="0" y="54"/>
                  </a:lnTo>
                  <a:lnTo>
                    <a:pt x="0" y="38"/>
                  </a:lnTo>
                  <a:lnTo>
                    <a:pt x="13" y="38"/>
                  </a:lnTo>
                  <a:lnTo>
                    <a:pt x="13" y="25"/>
                  </a:lnTo>
                  <a:lnTo>
                    <a:pt x="13" y="25"/>
                  </a:lnTo>
                  <a:lnTo>
                    <a:pt x="13" y="21"/>
                  </a:lnTo>
                  <a:lnTo>
                    <a:pt x="15" y="14"/>
                  </a:lnTo>
                  <a:lnTo>
                    <a:pt x="18" y="10"/>
                  </a:lnTo>
                  <a:lnTo>
                    <a:pt x="21" y="6"/>
                  </a:lnTo>
                  <a:lnTo>
                    <a:pt x="24" y="3"/>
                  </a:lnTo>
                  <a:lnTo>
                    <a:pt x="29" y="2"/>
                  </a:lnTo>
                  <a:lnTo>
                    <a:pt x="40" y="0"/>
                  </a:lnTo>
                  <a:lnTo>
                    <a:pt x="40" y="0"/>
                  </a:lnTo>
                  <a:lnTo>
                    <a:pt x="50" y="2"/>
                  </a:lnTo>
                  <a:lnTo>
                    <a:pt x="50" y="17"/>
                  </a:lnTo>
                  <a:lnTo>
                    <a:pt x="50" y="17"/>
                  </a:lnTo>
                  <a:lnTo>
                    <a:pt x="43" y="16"/>
                  </a:lnTo>
                  <a:lnTo>
                    <a:pt x="43" y="16"/>
                  </a:lnTo>
                  <a:lnTo>
                    <a:pt x="40" y="17"/>
                  </a:lnTo>
                  <a:lnTo>
                    <a:pt x="37" y="19"/>
                  </a:lnTo>
                  <a:lnTo>
                    <a:pt x="34" y="22"/>
                  </a:lnTo>
                  <a:lnTo>
                    <a:pt x="34" y="27"/>
                  </a:lnTo>
                  <a:lnTo>
                    <a:pt x="34" y="38"/>
                  </a:lnTo>
                  <a:lnTo>
                    <a:pt x="48" y="38"/>
                  </a:lnTo>
                  <a:lnTo>
                    <a:pt x="48" y="54"/>
                  </a:lnTo>
                  <a:lnTo>
                    <a:pt x="34" y="54"/>
                  </a:lnTo>
                  <a:lnTo>
                    <a:pt x="34" y="102"/>
                  </a:lnTo>
                  <a:lnTo>
                    <a:pt x="13" y="102"/>
                  </a:lnTo>
                  <a:lnTo>
                    <a:pt x="13" y="54"/>
                  </a:lnTo>
                  <a:close/>
                </a:path>
              </a:pathLst>
            </a:custGeom>
            <a:solidFill>
              <a:srgbClr val="009ED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91" name="Freeform 315"/>
            <p:cNvSpPr>
              <a:spLocks noChangeAspect="1" noEditPoints="1"/>
            </p:cNvSpPr>
            <p:nvPr userDrawn="1"/>
          </p:nvSpPr>
          <p:spPr bwMode="auto">
            <a:xfrm>
              <a:off x="4726" y="690"/>
              <a:ext cx="41" cy="47"/>
            </a:xfrm>
            <a:custGeom>
              <a:avLst/>
              <a:gdLst/>
              <a:ahLst/>
              <a:cxnLst>
                <a:cxn ang="0">
                  <a:pos x="82" y="48"/>
                </a:cxn>
                <a:cxn ang="0">
                  <a:pos x="82" y="48"/>
                </a:cxn>
                <a:cxn ang="0">
                  <a:pos x="82" y="57"/>
                </a:cxn>
                <a:cxn ang="0">
                  <a:pos x="79" y="67"/>
                </a:cxn>
                <a:cxn ang="0">
                  <a:pos x="74" y="75"/>
                </a:cxn>
                <a:cxn ang="0">
                  <a:pos x="69" y="81"/>
                </a:cxn>
                <a:cxn ang="0">
                  <a:pos x="61" y="86"/>
                </a:cxn>
                <a:cxn ang="0">
                  <a:pos x="52" y="90"/>
                </a:cxn>
                <a:cxn ang="0">
                  <a:pos x="41" y="94"/>
                </a:cxn>
                <a:cxn ang="0">
                  <a:pos x="30" y="94"/>
                </a:cxn>
                <a:cxn ang="0">
                  <a:pos x="0" y="9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41" y="2"/>
                </a:cxn>
                <a:cxn ang="0">
                  <a:pos x="52" y="3"/>
                </a:cxn>
                <a:cxn ang="0">
                  <a:pos x="61" y="8"/>
                </a:cxn>
                <a:cxn ang="0">
                  <a:pos x="69" y="13"/>
                </a:cxn>
                <a:cxn ang="0">
                  <a:pos x="74" y="21"/>
                </a:cxn>
                <a:cxn ang="0">
                  <a:pos x="79" y="29"/>
                </a:cxn>
                <a:cxn ang="0">
                  <a:pos x="82" y="36"/>
                </a:cxn>
                <a:cxn ang="0">
                  <a:pos x="82" y="48"/>
                </a:cxn>
                <a:cxn ang="0">
                  <a:pos x="82" y="48"/>
                </a:cxn>
                <a:cxn ang="0">
                  <a:pos x="30" y="19"/>
                </a:cxn>
                <a:cxn ang="0">
                  <a:pos x="20" y="19"/>
                </a:cxn>
                <a:cxn ang="0">
                  <a:pos x="20" y="75"/>
                </a:cxn>
                <a:cxn ang="0">
                  <a:pos x="30" y="75"/>
                </a:cxn>
                <a:cxn ang="0">
                  <a:pos x="30" y="75"/>
                </a:cxn>
                <a:cxn ang="0">
                  <a:pos x="42" y="73"/>
                </a:cxn>
                <a:cxn ang="0">
                  <a:pos x="47" y="71"/>
                </a:cxn>
                <a:cxn ang="0">
                  <a:pos x="52" y="68"/>
                </a:cxn>
                <a:cxn ang="0">
                  <a:pos x="55" y="63"/>
                </a:cxn>
                <a:cxn ang="0">
                  <a:pos x="58" y="59"/>
                </a:cxn>
                <a:cxn ang="0">
                  <a:pos x="60" y="54"/>
                </a:cxn>
                <a:cxn ang="0">
                  <a:pos x="61" y="48"/>
                </a:cxn>
                <a:cxn ang="0">
                  <a:pos x="61" y="48"/>
                </a:cxn>
                <a:cxn ang="0">
                  <a:pos x="60" y="41"/>
                </a:cxn>
                <a:cxn ang="0">
                  <a:pos x="58" y="35"/>
                </a:cxn>
                <a:cxn ang="0">
                  <a:pos x="55" y="30"/>
                </a:cxn>
                <a:cxn ang="0">
                  <a:pos x="52" y="25"/>
                </a:cxn>
                <a:cxn ang="0">
                  <a:pos x="47" y="24"/>
                </a:cxn>
                <a:cxn ang="0">
                  <a:pos x="42" y="21"/>
                </a:cxn>
                <a:cxn ang="0">
                  <a:pos x="30" y="19"/>
                </a:cxn>
                <a:cxn ang="0">
                  <a:pos x="30" y="19"/>
                </a:cxn>
              </a:cxnLst>
              <a:rect l="0" t="0" r="r" b="b"/>
              <a:pathLst>
                <a:path w="82" h="94">
                  <a:moveTo>
                    <a:pt x="82" y="48"/>
                  </a:moveTo>
                  <a:lnTo>
                    <a:pt x="82" y="48"/>
                  </a:lnTo>
                  <a:lnTo>
                    <a:pt x="82" y="57"/>
                  </a:lnTo>
                  <a:lnTo>
                    <a:pt x="79" y="67"/>
                  </a:lnTo>
                  <a:lnTo>
                    <a:pt x="74" y="75"/>
                  </a:lnTo>
                  <a:lnTo>
                    <a:pt x="69" y="81"/>
                  </a:lnTo>
                  <a:lnTo>
                    <a:pt x="61" y="86"/>
                  </a:lnTo>
                  <a:lnTo>
                    <a:pt x="52" y="90"/>
                  </a:lnTo>
                  <a:lnTo>
                    <a:pt x="41" y="94"/>
                  </a:lnTo>
                  <a:lnTo>
                    <a:pt x="30" y="94"/>
                  </a:lnTo>
                  <a:lnTo>
                    <a:pt x="0" y="9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41" y="2"/>
                  </a:lnTo>
                  <a:lnTo>
                    <a:pt x="52" y="3"/>
                  </a:lnTo>
                  <a:lnTo>
                    <a:pt x="61" y="8"/>
                  </a:lnTo>
                  <a:lnTo>
                    <a:pt x="69" y="13"/>
                  </a:lnTo>
                  <a:lnTo>
                    <a:pt x="74" y="21"/>
                  </a:lnTo>
                  <a:lnTo>
                    <a:pt x="79" y="29"/>
                  </a:lnTo>
                  <a:lnTo>
                    <a:pt x="82" y="36"/>
                  </a:lnTo>
                  <a:lnTo>
                    <a:pt x="82" y="48"/>
                  </a:lnTo>
                  <a:lnTo>
                    <a:pt x="82" y="48"/>
                  </a:lnTo>
                  <a:close/>
                  <a:moveTo>
                    <a:pt x="30" y="19"/>
                  </a:moveTo>
                  <a:lnTo>
                    <a:pt x="20" y="19"/>
                  </a:lnTo>
                  <a:lnTo>
                    <a:pt x="20" y="75"/>
                  </a:lnTo>
                  <a:lnTo>
                    <a:pt x="30" y="75"/>
                  </a:lnTo>
                  <a:lnTo>
                    <a:pt x="30" y="75"/>
                  </a:lnTo>
                  <a:lnTo>
                    <a:pt x="42" y="73"/>
                  </a:lnTo>
                  <a:lnTo>
                    <a:pt x="47" y="71"/>
                  </a:lnTo>
                  <a:lnTo>
                    <a:pt x="52" y="68"/>
                  </a:lnTo>
                  <a:lnTo>
                    <a:pt x="55" y="63"/>
                  </a:lnTo>
                  <a:lnTo>
                    <a:pt x="58" y="59"/>
                  </a:lnTo>
                  <a:lnTo>
                    <a:pt x="60" y="54"/>
                  </a:lnTo>
                  <a:lnTo>
                    <a:pt x="61" y="48"/>
                  </a:lnTo>
                  <a:lnTo>
                    <a:pt x="61" y="48"/>
                  </a:lnTo>
                  <a:lnTo>
                    <a:pt x="60" y="41"/>
                  </a:lnTo>
                  <a:lnTo>
                    <a:pt x="58" y="35"/>
                  </a:lnTo>
                  <a:lnTo>
                    <a:pt x="55" y="30"/>
                  </a:lnTo>
                  <a:lnTo>
                    <a:pt x="52" y="25"/>
                  </a:lnTo>
                  <a:lnTo>
                    <a:pt x="47" y="24"/>
                  </a:lnTo>
                  <a:lnTo>
                    <a:pt x="42" y="21"/>
                  </a:lnTo>
                  <a:lnTo>
                    <a:pt x="30" y="19"/>
                  </a:lnTo>
                  <a:lnTo>
                    <a:pt x="30" y="19"/>
                  </a:lnTo>
                  <a:close/>
                </a:path>
              </a:pathLst>
            </a:custGeom>
            <a:solidFill>
              <a:srgbClr val="009ED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</p:grpSp>
      <p:sp>
        <p:nvSpPr>
          <p:cNvPr id="63" name="テキスト ボックス 62"/>
          <p:cNvSpPr txBox="1"/>
          <p:nvPr userDrawn="1"/>
        </p:nvSpPr>
        <p:spPr>
          <a:xfrm>
            <a:off x="7501144" y="9624"/>
            <a:ext cx="22763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 smtClean="0">
                <a:latin typeface="Franklin Gothic Demi Cond" panose="020B0706030402020204" pitchFamily="34" charset="0"/>
              </a:rPr>
              <a:t>Nomura Research Institute</a:t>
            </a:r>
            <a:endParaRPr kumimoji="1" lang="ja-JP" altLang="en-US" sz="1600" dirty="0">
              <a:latin typeface="Franklin Gothic Demi Cond" panose="020B0706030402020204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94480" y="2204879"/>
            <a:ext cx="9448535" cy="1901651"/>
          </a:xfrm>
        </p:spPr>
        <p:txBody>
          <a:bodyPr anchor="ctr"/>
          <a:lstStyle>
            <a:lvl1pPr algn="ctr">
              <a:defRPr sz="4400">
                <a:latin typeface="Franklin Gothic Heavy" pitchFamily="34" charset="0"/>
                <a:cs typeface="Arial" pitchFamily="34" charset="0"/>
              </a:defRPr>
            </a:lvl1pPr>
          </a:lstStyle>
          <a:p>
            <a:r>
              <a:rPr kumimoji="1" lang="en-US" altLang="ja-JP" dirty="0" smtClean="0"/>
              <a:t>Master Title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1EA963-CCD3-4526-8C4D-4C50FB2EA86B}" type="slidenum">
              <a:rPr lang="ja-JP" altLang="en-US" smtClean="0">
                <a:solidFill>
                  <a:srgbClr val="000000"/>
                </a:solidFill>
              </a:rPr>
              <a:pPr/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3479314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0"/>
            <a:ext cx="9906000" cy="7173416"/>
          </a:xfrm>
          <a:prstGeom prst="rect">
            <a:avLst/>
          </a:prstGeom>
          <a:gradFill>
            <a:gsLst>
              <a:gs pos="0">
                <a:schemeClr val="tx1"/>
              </a:gs>
              <a:gs pos="39999">
                <a:schemeClr val="tx1">
                  <a:lumMod val="85000"/>
                  <a:lumOff val="15000"/>
                </a:schemeClr>
              </a:gs>
              <a:gs pos="70000">
                <a:schemeClr val="tx1">
                  <a:lumMod val="75000"/>
                  <a:lumOff val="25000"/>
                </a:schemeClr>
              </a:gs>
              <a:gs pos="100000">
                <a:schemeClr val="tx1">
                  <a:lumMod val="65000"/>
                  <a:lumOff val="35000"/>
                </a:schemeClr>
              </a:gs>
            </a:gsLst>
            <a:lin ang="5400000" scaled="0"/>
          </a:gra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srgbClr val="FFFFFF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94480" y="2204879"/>
            <a:ext cx="9448535" cy="1901651"/>
          </a:xfrm>
        </p:spPr>
        <p:txBody>
          <a:bodyPr anchor="ctr"/>
          <a:lstStyle>
            <a:lvl1pPr algn="ctr">
              <a:defRPr sz="4400" b="0" cap="none" spc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Heavy" pitchFamily="34" charset="0"/>
                <a:cs typeface="Arial" pitchFamily="34" charset="0"/>
              </a:defRPr>
            </a:lvl1pPr>
          </a:lstStyle>
          <a:p>
            <a:r>
              <a:rPr kumimoji="1" lang="en-US" altLang="ja-JP" dirty="0" smtClean="0"/>
              <a:t>Master Title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1EA963-CCD3-4526-8C4D-4C50FB2EA86B}" type="slidenum">
              <a:rPr lang="ja-JP" altLang="en-US" smtClean="0">
                <a:solidFill>
                  <a:srgbClr val="000000"/>
                </a:solidFill>
              </a:rPr>
              <a:pPr/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3479314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38456" y="-442600"/>
            <a:ext cx="6630737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0000" dirty="0" smtClean="0">
                <a:solidFill>
                  <a:srgbClr val="FFFFFF">
                    <a:lumMod val="85000"/>
                  </a:srgbClr>
                </a:solidFill>
                <a:latin typeface="Century"/>
                <a:cs typeface="Century"/>
              </a:rPr>
              <a:t>Q</a:t>
            </a:r>
            <a:endParaRPr lang="ja-JP" altLang="en-US" sz="40000" dirty="0">
              <a:solidFill>
                <a:srgbClr val="FFFFFF">
                  <a:lumMod val="85000"/>
                </a:srgbClr>
              </a:solidFill>
              <a:latin typeface="Century"/>
              <a:cs typeface="Century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480" y="2204879"/>
            <a:ext cx="9448535" cy="1901651"/>
          </a:xfrm>
        </p:spPr>
        <p:txBody>
          <a:bodyPr anchor="ctr"/>
          <a:lstStyle>
            <a:lvl1pPr algn="ctr">
              <a:defRPr sz="4400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1EA963-CCD3-4526-8C4D-4C50FB2EA86B}" type="slidenum">
              <a:rPr lang="ja-JP" altLang="en-US" smtClean="0">
                <a:solidFill>
                  <a:srgbClr val="000000"/>
                </a:solidFill>
              </a:rPr>
              <a:pPr/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968964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94478" y="-1216110"/>
            <a:ext cx="6006667" cy="93256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0000" dirty="0" smtClean="0">
                <a:solidFill>
                  <a:srgbClr val="FFFFFF">
                    <a:lumMod val="85000"/>
                  </a:srgbClr>
                </a:solidFill>
                <a:latin typeface="Century"/>
                <a:cs typeface="Century"/>
              </a:rPr>
              <a:t>?</a:t>
            </a:r>
            <a:endParaRPr lang="ja-JP" altLang="en-US" sz="60000" dirty="0">
              <a:solidFill>
                <a:srgbClr val="FFFFFF">
                  <a:lumMod val="85000"/>
                </a:srgbClr>
              </a:solidFill>
              <a:latin typeface="Century"/>
              <a:cs typeface="Century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480" y="2204879"/>
            <a:ext cx="9448535" cy="1901651"/>
          </a:xfrm>
        </p:spPr>
        <p:txBody>
          <a:bodyPr anchor="ctr"/>
          <a:lstStyle>
            <a:lvl1pPr algn="ctr">
              <a:defRPr sz="4400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1EA963-CCD3-4526-8C4D-4C50FB2EA86B}" type="slidenum">
              <a:rPr lang="ja-JP" altLang="en-US" smtClean="0">
                <a:solidFill>
                  <a:srgbClr val="000000"/>
                </a:solidFill>
              </a:rPr>
              <a:pPr/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968964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Franklin Gothic Demi" pitchFamily="34" charset="0"/>
              </a:defRPr>
            </a:lvl1pPr>
            <a:lvl2pPr>
              <a:defRPr>
                <a:latin typeface="Franklin Gothic Demi" pitchFamily="34" charset="0"/>
              </a:defRPr>
            </a:lvl2pPr>
            <a:lvl3pPr>
              <a:defRPr>
                <a:latin typeface="Franklin Gothic Demi" pitchFamily="34" charset="0"/>
              </a:defRPr>
            </a:lvl3pPr>
            <a:lvl4pPr>
              <a:defRPr>
                <a:latin typeface="Franklin Gothic Demi" pitchFamily="34" charset="0"/>
              </a:defRPr>
            </a:lvl4pPr>
            <a:lvl5pPr>
              <a:defRPr>
                <a:latin typeface="Franklin Gothic Demi" pitchFamily="34" charset="0"/>
              </a:defRPr>
            </a:lvl5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  <p:sp>
        <p:nvSpPr>
          <p:cNvPr id="4" name="スライド番号プレースホルダ 2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1EA963-CCD3-4526-8C4D-4C50FB2EA86B}" type="slidenum">
              <a:rPr lang="ja-JP" altLang="en-US" smtClean="0">
                <a:solidFill>
                  <a:srgbClr val="000000"/>
                </a:solidFill>
              </a:rPr>
              <a:pPr/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15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スライド番号プレースホルダ 2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1EA963-CCD3-4526-8C4D-4C50FB2EA86B}" type="slidenum">
              <a:rPr lang="ja-JP" altLang="en-US" smtClean="0">
                <a:solidFill>
                  <a:srgbClr val="000000"/>
                </a:solidFill>
              </a:rPr>
              <a:pPr/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28734" y="1000125"/>
            <a:ext cx="4641717" cy="5457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6" y="1000125"/>
            <a:ext cx="4641718" cy="5457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スライド番号プレースホルダ 2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1EA963-CCD3-4526-8C4D-4C50FB2EA86B}" type="slidenum">
              <a:rPr lang="ja-JP" altLang="en-US" smtClean="0">
                <a:solidFill>
                  <a:srgbClr val="000000"/>
                </a:solidFill>
              </a:rPr>
              <a:pPr/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5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5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スライド番号プレースホルダ 2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1EA963-CCD3-4526-8C4D-4C50FB2EA86B}" type="slidenum">
              <a:rPr lang="ja-JP" altLang="en-US" smtClean="0">
                <a:solidFill>
                  <a:srgbClr val="000000"/>
                </a:solidFill>
              </a:rPr>
              <a:pPr/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スライド番号プレースホルダ 2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1EA963-CCD3-4526-8C4D-4C50FB2EA86B}" type="slidenum">
              <a:rPr lang="ja-JP" altLang="en-US" smtClean="0">
                <a:solidFill>
                  <a:srgbClr val="000000"/>
                </a:solidFill>
              </a:rPr>
              <a:pPr/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 2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1EA963-CCD3-4526-8C4D-4C50FB2EA86B}" type="slidenum">
              <a:rPr lang="ja-JP" altLang="en-US" smtClean="0">
                <a:solidFill>
                  <a:srgbClr val="000000"/>
                </a:solidFill>
              </a:rPr>
              <a:pPr/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94480" y="2204879"/>
            <a:ext cx="9448535" cy="1901651"/>
          </a:xfrm>
        </p:spPr>
        <p:txBody>
          <a:bodyPr anchor="ctr"/>
          <a:lstStyle>
            <a:lvl1pPr algn="ctr">
              <a:defRPr sz="4400">
                <a:latin typeface="Franklin Gothic Heavy" pitchFamily="34" charset="0"/>
                <a:cs typeface="Arial" pitchFamily="34" charset="0"/>
              </a:defRPr>
            </a:lvl1pPr>
          </a:lstStyle>
          <a:p>
            <a:r>
              <a:rPr kumimoji="1" lang="en-US" altLang="ja-JP" dirty="0" smtClean="0"/>
              <a:t>Master Title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1EA963-CCD3-4526-8C4D-4C50FB2EA8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3479314"/>
      </p:ext>
    </p:extLst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2" y="273065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スライド番号プレースホルダ 2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1EA963-CCD3-4526-8C4D-4C50FB2EA86B}" type="slidenum">
              <a:rPr lang="ja-JP" altLang="en-US" smtClean="0">
                <a:solidFill>
                  <a:srgbClr val="000000"/>
                </a:solidFill>
              </a:rPr>
              <a:pPr/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スライド番号プレースホルダ 2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1EA963-CCD3-4526-8C4D-4C50FB2EA86B}" type="slidenum">
              <a:rPr lang="ja-JP" altLang="en-US" smtClean="0">
                <a:solidFill>
                  <a:srgbClr val="000000"/>
                </a:solidFill>
              </a:rPr>
              <a:pPr/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スライド番号プレースホルダ 2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1EA963-CCD3-4526-8C4D-4C50FB2EA86B}" type="slidenum">
              <a:rPr lang="ja-JP" altLang="en-US" smtClean="0">
                <a:solidFill>
                  <a:srgbClr val="000000"/>
                </a:solidFill>
              </a:rPr>
              <a:pPr/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316000" y="303228"/>
            <a:ext cx="2361275" cy="6154737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28741" y="303228"/>
            <a:ext cx="6922161" cy="6154737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スライド番号プレースホルダ 2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1EA963-CCD3-4526-8C4D-4C50FB2EA86B}" type="slidenum">
              <a:rPr lang="ja-JP" altLang="en-US" smtClean="0">
                <a:solidFill>
                  <a:srgbClr val="000000"/>
                </a:solidFill>
              </a:rPr>
              <a:pPr/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72488" y="2420888"/>
            <a:ext cx="9448535" cy="1224136"/>
          </a:xfrm>
        </p:spPr>
        <p:txBody>
          <a:bodyPr/>
          <a:lstStyle>
            <a:lvl1pPr algn="ctr">
              <a:defRPr sz="4400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スライド番号プレースホルダ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1EA963-CCD3-4526-8C4D-4C50FB2EA86B}" type="slidenum">
              <a:rPr lang="ja-JP" altLang="en-US" smtClean="0">
                <a:solidFill>
                  <a:srgbClr val="000000"/>
                </a:solidFill>
              </a:rPr>
              <a:pPr/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11"/>
          </p:nvPr>
        </p:nvSpPr>
        <p:spPr>
          <a:xfrm>
            <a:off x="1833306" y="3933840"/>
            <a:ext cx="6552083" cy="1439863"/>
          </a:xfrm>
        </p:spPr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</p:spTree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 1"/>
          <p:cNvSpPr>
            <a:spLocks noGrp="1"/>
          </p:cNvSpPr>
          <p:nvPr>
            <p:ph/>
          </p:nvPr>
        </p:nvSpPr>
        <p:spPr>
          <a:xfrm>
            <a:off x="228601" y="228600"/>
            <a:ext cx="9448800" cy="632460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69FB14-00D1-4EC4-9C0C-ADA1563858EE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7"/>
          <p:cNvSpPr>
            <a:spLocks noGrp="1"/>
          </p:cNvSpPr>
          <p:nvPr>
            <p:ph type="title"/>
          </p:nvPr>
        </p:nvSpPr>
        <p:spPr>
          <a:xfrm>
            <a:off x="200480" y="188550"/>
            <a:ext cx="9505055" cy="360050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5" name="テキスト プレースホルダー 12"/>
          <p:cNvSpPr>
            <a:spLocks noGrp="1"/>
          </p:cNvSpPr>
          <p:nvPr>
            <p:ph type="body" sz="quarter" idx="15"/>
          </p:nvPr>
        </p:nvSpPr>
        <p:spPr>
          <a:xfrm>
            <a:off x="200026" y="549275"/>
            <a:ext cx="9505950" cy="719138"/>
          </a:xfrm>
        </p:spPr>
        <p:txBody>
          <a:bodyPr anchor="b" anchorCtr="0"/>
          <a:lstStyle>
            <a:lvl1pPr marL="0" indent="0">
              <a:spcBef>
                <a:spcPts val="0"/>
              </a:spcBef>
              <a:buNone/>
              <a:defRPr sz="2000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1pPr>
            <a:lvl2pPr marL="377825" indent="0">
              <a:spcBef>
                <a:spcPts val="0"/>
              </a:spcBef>
              <a:buNone/>
              <a:defRPr sz="2000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2pPr>
            <a:lvl3pPr marL="755650" indent="0">
              <a:spcBef>
                <a:spcPts val="0"/>
              </a:spcBef>
              <a:buNone/>
              <a:defRPr sz="2000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3pPr>
            <a:lvl4pPr marL="1143000" indent="0">
              <a:spcBef>
                <a:spcPts val="0"/>
              </a:spcBef>
              <a:buNone/>
              <a:defRPr sz="2000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4pPr>
            <a:lvl5pPr marL="1525587" indent="0">
              <a:spcBef>
                <a:spcPts val="0"/>
              </a:spcBef>
              <a:buNone/>
              <a:defRPr sz="2000">
                <a:latin typeface="HGP創英角ｺﾞｼｯｸUB" panose="020B0900000000000000" pitchFamily="50" charset="-128"/>
                <a:ea typeface="HGP創英角ｺﾞｼｯｸUB" panose="020B0900000000000000" pitchFamily="50" charset="-128"/>
              </a:defRPr>
            </a:lvl5pPr>
          </a:lstStyle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185230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0"/>
            <a:ext cx="9906000" cy="7173416"/>
          </a:xfrm>
          <a:prstGeom prst="rect">
            <a:avLst/>
          </a:prstGeom>
          <a:gradFill>
            <a:gsLst>
              <a:gs pos="0">
                <a:schemeClr val="tx1"/>
              </a:gs>
              <a:gs pos="39999">
                <a:schemeClr val="tx1">
                  <a:lumMod val="85000"/>
                  <a:lumOff val="15000"/>
                </a:schemeClr>
              </a:gs>
              <a:gs pos="70000">
                <a:schemeClr val="tx1">
                  <a:lumMod val="75000"/>
                  <a:lumOff val="25000"/>
                </a:schemeClr>
              </a:gs>
              <a:gs pos="100000">
                <a:schemeClr val="tx1">
                  <a:lumMod val="65000"/>
                  <a:lumOff val="35000"/>
                </a:schemeClr>
              </a:gs>
            </a:gsLst>
            <a:lin ang="5400000" scaled="0"/>
          </a:gra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94480" y="2204879"/>
            <a:ext cx="9448535" cy="1901651"/>
          </a:xfrm>
        </p:spPr>
        <p:txBody>
          <a:bodyPr anchor="ctr"/>
          <a:lstStyle>
            <a:lvl1pPr algn="ctr">
              <a:defRPr sz="4400" b="0" cap="none" spc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Heavy" pitchFamily="34" charset="0"/>
                <a:cs typeface="Arial" pitchFamily="34" charset="0"/>
              </a:defRPr>
            </a:lvl1pPr>
          </a:lstStyle>
          <a:p>
            <a:r>
              <a:rPr kumimoji="1" lang="en-US" altLang="ja-JP" dirty="0" smtClean="0"/>
              <a:t>Master Title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1EA963-CCD3-4526-8C4D-4C50FB2EA8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3479314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38456" y="-442600"/>
            <a:ext cx="6630737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0" dirty="0" smtClean="0">
                <a:solidFill>
                  <a:schemeClr val="bg1">
                    <a:lumMod val="85000"/>
                  </a:schemeClr>
                </a:solidFill>
                <a:latin typeface="Century"/>
                <a:cs typeface="Century"/>
              </a:rPr>
              <a:t>Q</a:t>
            </a:r>
            <a:endParaRPr kumimoji="1" lang="ja-JP" altLang="en-US" sz="40000" dirty="0">
              <a:solidFill>
                <a:schemeClr val="bg1">
                  <a:lumMod val="85000"/>
                </a:schemeClr>
              </a:solidFill>
              <a:latin typeface="Century"/>
              <a:cs typeface="Century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480" y="2204879"/>
            <a:ext cx="9448535" cy="1901651"/>
          </a:xfrm>
        </p:spPr>
        <p:txBody>
          <a:bodyPr anchor="ctr"/>
          <a:lstStyle>
            <a:lvl1pPr algn="ctr">
              <a:defRPr sz="44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1EA963-CCD3-4526-8C4D-4C50FB2EA8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96896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94478" y="-1216110"/>
            <a:ext cx="6006667" cy="93256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00" dirty="0" smtClean="0">
                <a:solidFill>
                  <a:schemeClr val="bg1">
                    <a:lumMod val="85000"/>
                  </a:schemeClr>
                </a:solidFill>
                <a:latin typeface="Century"/>
                <a:cs typeface="Century"/>
              </a:rPr>
              <a:t>?</a:t>
            </a:r>
            <a:endParaRPr kumimoji="1" lang="ja-JP" altLang="en-US" sz="60000" dirty="0">
              <a:solidFill>
                <a:schemeClr val="bg1">
                  <a:lumMod val="85000"/>
                </a:schemeClr>
              </a:solidFill>
              <a:latin typeface="Century"/>
              <a:cs typeface="Century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480" y="2204879"/>
            <a:ext cx="9448535" cy="1901651"/>
          </a:xfrm>
        </p:spPr>
        <p:txBody>
          <a:bodyPr anchor="ctr"/>
          <a:lstStyle>
            <a:lvl1pPr algn="ctr">
              <a:defRPr sz="44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1EA963-CCD3-4526-8C4D-4C50FB2EA8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968964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Franklin Gothic Demi" pitchFamily="34" charset="0"/>
              </a:defRPr>
            </a:lvl1pPr>
            <a:lvl2pPr>
              <a:defRPr>
                <a:latin typeface="Franklin Gothic Demi" pitchFamily="34" charset="0"/>
              </a:defRPr>
            </a:lvl2pPr>
            <a:lvl3pPr>
              <a:defRPr>
                <a:latin typeface="Franklin Gothic Demi" pitchFamily="34" charset="0"/>
              </a:defRPr>
            </a:lvl3pPr>
            <a:lvl4pPr>
              <a:defRPr>
                <a:latin typeface="Franklin Gothic Demi" pitchFamily="34" charset="0"/>
              </a:defRPr>
            </a:lvl4pPr>
            <a:lvl5pPr>
              <a:defRPr>
                <a:latin typeface="Franklin Gothic Demi" pitchFamily="34" charset="0"/>
              </a:defRPr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  <p:sp>
        <p:nvSpPr>
          <p:cNvPr id="4" name="スライド番号プレースホルダ 2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1EA963-CCD3-4526-8C4D-4C50FB2EA8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15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スライド番号プレースホルダ 2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1EA963-CCD3-4526-8C4D-4C50FB2EA8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28734" y="1000125"/>
            <a:ext cx="4641717" cy="5457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6" y="1000125"/>
            <a:ext cx="4641718" cy="5457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スライド番号プレースホルダ 2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1EA963-CCD3-4526-8C4D-4C50FB2EA8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6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58"/>
          <p:cNvSpPr>
            <a:spLocks noChangeArrowheads="1"/>
          </p:cNvSpPr>
          <p:nvPr/>
        </p:nvSpPr>
        <p:spPr bwMode="auto">
          <a:xfrm>
            <a:off x="6019799" y="6705600"/>
            <a:ext cx="3886201" cy="152400"/>
          </a:xfrm>
          <a:prstGeom prst="rect">
            <a:avLst/>
          </a:prstGeom>
          <a:solidFill>
            <a:srgbClr val="99CC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72485" y="6696432"/>
            <a:ext cx="5710164" cy="161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eaLnBrk="0" hangingPunct="0">
              <a:defRPr/>
            </a:pPr>
            <a:r>
              <a:rPr kumimoji="1" lang="en-US" altLang="ja-JP" sz="105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© 2015 by Nomura</a:t>
            </a:r>
            <a:r>
              <a:rPr kumimoji="1" lang="en-US" altLang="ja-JP" sz="105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Research Institute. All rights reserved. </a:t>
            </a:r>
            <a:endParaRPr kumimoji="0" lang="en-US" altLang="ja-JP" sz="1050" dirty="0">
              <a:solidFill>
                <a:srgbClr val="40404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741" y="303213"/>
            <a:ext cx="9448535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43191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タイトルの書式設定</a:t>
            </a:r>
          </a:p>
        </p:txBody>
      </p:sp>
      <p:sp>
        <p:nvSpPr>
          <p:cNvPr id="10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741" y="1000125"/>
            <a:ext cx="9448535" cy="545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8423" tIns="43191" rIns="88423" bIns="431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8" name="スライド番号プレースホルダ 2"/>
          <p:cNvSpPr>
            <a:spLocks noGrp="1"/>
          </p:cNvSpPr>
          <p:nvPr>
            <p:ph type="sldNum" sz="quarter" idx="4"/>
          </p:nvPr>
        </p:nvSpPr>
        <p:spPr bwMode="auto">
          <a:xfrm>
            <a:off x="9016868" y="6572250"/>
            <a:ext cx="660400" cy="2286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200" b="1">
                <a:latin typeface="Arial" pitchFamily="34" charset="0"/>
                <a:ea typeface="ＭＳ Ｐゴシック" charset="-128"/>
              </a:defRPr>
            </a:lvl1pPr>
          </a:lstStyle>
          <a:p>
            <a:fld id="{6A1EA963-CCD3-4526-8C4D-4C50FB2EA8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6" name="Rectangle 341"/>
          <p:cNvSpPr>
            <a:spLocks noChangeArrowheads="1"/>
          </p:cNvSpPr>
          <p:nvPr/>
        </p:nvSpPr>
        <p:spPr bwMode="auto">
          <a:xfrm>
            <a:off x="7570788" y="0"/>
            <a:ext cx="2332038" cy="76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2" name="テキスト ボックス 1"/>
          <p:cNvSpPr txBox="1"/>
          <p:nvPr userDrawn="1"/>
        </p:nvSpPr>
        <p:spPr>
          <a:xfrm>
            <a:off x="7573152" y="9624"/>
            <a:ext cx="22763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 smtClean="0">
                <a:latin typeface="Franklin Gothic Demi Cond" panose="020B0706030402020204" pitchFamily="34" charset="0"/>
              </a:rPr>
              <a:t>Nomura Research Institute</a:t>
            </a:r>
            <a:endParaRPr kumimoji="1" lang="ja-JP" altLang="en-US" sz="1600" dirty="0">
              <a:latin typeface="Franklin Gothic Demi Cond" panose="020B07060304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8" r:id="rId17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l" defTabSz="862013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1"/>
          </a:solidFill>
          <a:latin typeface="Franklin Gothic Heavy" pitchFamily="34" charset="0"/>
          <a:ea typeface="+mj-ea"/>
          <a:cs typeface="+mj-cs"/>
        </a:defRPr>
      </a:lvl1pPr>
      <a:lvl2pPr algn="l" defTabSz="862013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defTabSz="862013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defTabSz="862013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defTabSz="862013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57200" algn="l" defTabSz="862013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914400" algn="l" defTabSz="862013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600" algn="l" defTabSz="862013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800" algn="l" defTabSz="862013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185738" indent="-185738" algn="l" defTabSz="862013" rtl="0" eaLnBrk="1" fontAlgn="base" hangingPunct="1">
        <a:spcBef>
          <a:spcPct val="30000"/>
        </a:spcBef>
        <a:spcAft>
          <a:spcPct val="0"/>
        </a:spcAft>
        <a:buClr>
          <a:schemeClr val="bg2"/>
        </a:buClr>
        <a:buFont typeface="Wingdings" pitchFamily="2" charset="2"/>
        <a:buChar char="n"/>
        <a:defRPr kumimoji="1" sz="2400">
          <a:solidFill>
            <a:schemeClr val="tx1"/>
          </a:solidFill>
          <a:latin typeface="Franklin Gothic Heavy" pitchFamily="34" charset="0"/>
          <a:ea typeface="+mn-ea"/>
          <a:cs typeface="+mn-cs"/>
        </a:defRPr>
      </a:lvl1pPr>
      <a:lvl2pPr marL="563563" indent="-185738" algn="l" defTabSz="862013" rtl="0" eaLnBrk="1" fontAlgn="base" hangingPunct="1">
        <a:spcBef>
          <a:spcPct val="30000"/>
        </a:spcBef>
        <a:spcAft>
          <a:spcPct val="0"/>
        </a:spcAft>
        <a:buClr>
          <a:schemeClr val="bg2"/>
        </a:buClr>
        <a:buFont typeface="Wingdings" pitchFamily="2" charset="2"/>
        <a:buChar char="l"/>
        <a:defRPr kumimoji="1" sz="2000">
          <a:solidFill>
            <a:schemeClr val="tx1"/>
          </a:solidFill>
          <a:latin typeface="Franklin Gothic Heavy" pitchFamily="34" charset="0"/>
          <a:ea typeface="+mn-ea"/>
        </a:defRPr>
      </a:lvl2pPr>
      <a:lvl3pPr marL="950913" indent="-195263" algn="l" defTabSz="862013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▪"/>
        <a:defRPr kumimoji="1" sz="1800">
          <a:solidFill>
            <a:schemeClr val="tx1"/>
          </a:solidFill>
          <a:latin typeface="Franklin Gothic Heavy" pitchFamily="34" charset="0"/>
          <a:ea typeface="+mn-ea"/>
        </a:defRPr>
      </a:lvl3pPr>
      <a:lvl4pPr marL="1333500" indent="-190500" algn="l" defTabSz="862013" rtl="0" eaLnBrk="1" fontAlgn="base" hangingPunct="1">
        <a:spcBef>
          <a:spcPct val="15000"/>
        </a:spcBef>
        <a:spcAft>
          <a:spcPct val="0"/>
        </a:spcAft>
        <a:buClr>
          <a:schemeClr val="tx1"/>
        </a:buClr>
        <a:buChar char="▪"/>
        <a:defRPr kumimoji="1" sz="1600">
          <a:solidFill>
            <a:schemeClr val="tx1"/>
          </a:solidFill>
          <a:latin typeface="Franklin Gothic Heavy" pitchFamily="34" charset="0"/>
          <a:ea typeface="+mn-ea"/>
        </a:defRPr>
      </a:lvl4pPr>
      <a:lvl5pPr marL="1716088" indent="-190500" algn="l" defTabSz="862013" rtl="0" eaLnBrk="1" fontAlgn="base" hangingPunct="1">
        <a:spcBef>
          <a:spcPct val="10000"/>
        </a:spcBef>
        <a:spcAft>
          <a:spcPct val="0"/>
        </a:spcAft>
        <a:buClr>
          <a:schemeClr val="tx1"/>
        </a:buClr>
        <a:buChar char="▪"/>
        <a:defRPr kumimoji="1" sz="1400">
          <a:solidFill>
            <a:schemeClr val="tx1"/>
          </a:solidFill>
          <a:latin typeface="Franklin Gothic Heavy" pitchFamily="34" charset="0"/>
          <a:ea typeface="+mn-ea"/>
        </a:defRPr>
      </a:lvl5pPr>
      <a:lvl6pPr marL="2173288" indent="-190500" algn="l" defTabSz="862013" rtl="0" eaLnBrk="1" fontAlgn="base" hangingPunct="1">
        <a:spcBef>
          <a:spcPct val="10000"/>
        </a:spcBef>
        <a:spcAft>
          <a:spcPct val="0"/>
        </a:spcAft>
        <a:buClr>
          <a:schemeClr val="tx1"/>
        </a:buClr>
        <a:buChar char="▪"/>
        <a:defRPr kumimoji="1" sz="1600">
          <a:solidFill>
            <a:schemeClr val="tx1"/>
          </a:solidFill>
          <a:latin typeface="+mn-lt"/>
          <a:ea typeface="+mn-ea"/>
        </a:defRPr>
      </a:lvl6pPr>
      <a:lvl7pPr marL="2630488" indent="-190500" algn="l" defTabSz="862013" rtl="0" eaLnBrk="1" fontAlgn="base" hangingPunct="1">
        <a:spcBef>
          <a:spcPct val="10000"/>
        </a:spcBef>
        <a:spcAft>
          <a:spcPct val="0"/>
        </a:spcAft>
        <a:buClr>
          <a:schemeClr val="tx1"/>
        </a:buClr>
        <a:buChar char="▪"/>
        <a:defRPr kumimoji="1" sz="1600">
          <a:solidFill>
            <a:schemeClr val="tx1"/>
          </a:solidFill>
          <a:latin typeface="+mn-lt"/>
          <a:ea typeface="+mn-ea"/>
        </a:defRPr>
      </a:lvl7pPr>
      <a:lvl8pPr marL="3087688" indent="-190500" algn="l" defTabSz="862013" rtl="0" eaLnBrk="1" fontAlgn="base" hangingPunct="1">
        <a:spcBef>
          <a:spcPct val="10000"/>
        </a:spcBef>
        <a:spcAft>
          <a:spcPct val="0"/>
        </a:spcAft>
        <a:buClr>
          <a:schemeClr val="tx1"/>
        </a:buClr>
        <a:buChar char="▪"/>
        <a:defRPr kumimoji="1" sz="1600">
          <a:solidFill>
            <a:schemeClr val="tx1"/>
          </a:solidFill>
          <a:latin typeface="+mn-lt"/>
          <a:ea typeface="+mn-ea"/>
        </a:defRPr>
      </a:lvl8pPr>
      <a:lvl9pPr marL="3544888" indent="-190500" algn="l" defTabSz="862013" rtl="0" eaLnBrk="1" fontAlgn="base" hangingPunct="1">
        <a:spcBef>
          <a:spcPct val="10000"/>
        </a:spcBef>
        <a:spcAft>
          <a:spcPct val="0"/>
        </a:spcAft>
        <a:buClr>
          <a:schemeClr val="tx1"/>
        </a:buClr>
        <a:buChar char="▪"/>
        <a:defRPr kumimoji="1"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58"/>
          <p:cNvSpPr>
            <a:spLocks noChangeArrowheads="1"/>
          </p:cNvSpPr>
          <p:nvPr/>
        </p:nvSpPr>
        <p:spPr bwMode="auto">
          <a:xfrm>
            <a:off x="6019799" y="6705600"/>
            <a:ext cx="3886201" cy="152400"/>
          </a:xfrm>
          <a:prstGeom prst="rect">
            <a:avLst/>
          </a:prstGeom>
          <a:solidFill>
            <a:srgbClr val="99CC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>
              <a:solidFill>
                <a:srgbClr val="000000"/>
              </a:solidFill>
              <a:ea typeface="ＭＳ Ｐゴシック" pitchFamily="50" charset="-128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72485" y="6696432"/>
            <a:ext cx="5710164" cy="161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eaLnBrk="0" hangingPunct="0">
              <a:defRPr/>
            </a:pPr>
            <a:r>
              <a:rPr lang="en-US" altLang="ja-JP" sz="1050" dirty="0" smtClean="0">
                <a:solidFill>
                  <a:srgbClr val="000000"/>
                </a:solidFill>
              </a:rPr>
              <a:t>© 2014 by Nomura Research Institute. All rights reserved. </a:t>
            </a:r>
            <a:endParaRPr kumimoji="0" lang="en-US" altLang="ja-JP" sz="1050" dirty="0">
              <a:solidFill>
                <a:srgbClr val="404040"/>
              </a:solidFill>
              <a:latin typeface="HGP創英角ｺﾞｼｯｸUB" pitchFamily="50" charset="-128"/>
            </a:endParaRPr>
          </a:p>
        </p:txBody>
      </p:sp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741" y="303213"/>
            <a:ext cx="9448535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43191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タイトルの書式設定</a:t>
            </a:r>
          </a:p>
        </p:txBody>
      </p:sp>
      <p:sp>
        <p:nvSpPr>
          <p:cNvPr id="10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741" y="1000125"/>
            <a:ext cx="9448535" cy="545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8423" tIns="43191" rIns="88423" bIns="431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8" name="スライド番号プレースホルダ 2"/>
          <p:cNvSpPr>
            <a:spLocks noGrp="1"/>
          </p:cNvSpPr>
          <p:nvPr>
            <p:ph type="sldNum" sz="quarter" idx="4"/>
          </p:nvPr>
        </p:nvSpPr>
        <p:spPr bwMode="auto">
          <a:xfrm>
            <a:off x="9016868" y="6572250"/>
            <a:ext cx="660400" cy="2286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200" b="1">
                <a:latin typeface="Arial" pitchFamily="34" charset="0"/>
                <a:ea typeface="ＭＳ Ｐゴシック" charset="-128"/>
              </a:defRPr>
            </a:lvl1pPr>
          </a:lstStyle>
          <a:p>
            <a:fld id="{6A1EA963-CCD3-4526-8C4D-4C50FB2EA86B}" type="slidenum">
              <a:rPr lang="ja-JP" altLang="en-US" smtClean="0">
                <a:solidFill>
                  <a:srgbClr val="000000"/>
                </a:solidFill>
              </a:rPr>
              <a:pPr/>
              <a:t>‹#›</a:t>
            </a:fld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" name="Rectangle 341"/>
          <p:cNvSpPr>
            <a:spLocks noChangeArrowheads="1"/>
          </p:cNvSpPr>
          <p:nvPr/>
        </p:nvSpPr>
        <p:spPr bwMode="auto">
          <a:xfrm>
            <a:off x="7570788" y="0"/>
            <a:ext cx="2332038" cy="76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ja-JP" altLang="en-US">
              <a:solidFill>
                <a:srgbClr val="000000"/>
              </a:solidFill>
              <a:ea typeface="ＭＳ Ｐゴシック" pitchFamily="50" charset="-128"/>
            </a:endParaRPr>
          </a:p>
        </p:txBody>
      </p:sp>
      <p:grpSp>
        <p:nvGrpSpPr>
          <p:cNvPr id="2" name="Group 316"/>
          <p:cNvGrpSpPr>
            <a:grpSpLocks noChangeAspect="1"/>
          </p:cNvGrpSpPr>
          <p:nvPr/>
        </p:nvGrpSpPr>
        <p:grpSpPr bwMode="auto">
          <a:xfrm>
            <a:off x="7761320" y="116632"/>
            <a:ext cx="1169459" cy="157156"/>
            <a:chOff x="2562" y="2341"/>
            <a:chExt cx="843" cy="123"/>
          </a:xfrm>
        </p:grpSpPr>
        <p:sp>
          <p:nvSpPr>
            <p:cNvPr id="38" name="Freeform 317"/>
            <p:cNvSpPr>
              <a:spLocks noChangeAspect="1"/>
            </p:cNvSpPr>
            <p:nvPr userDrawn="1"/>
          </p:nvSpPr>
          <p:spPr bwMode="auto">
            <a:xfrm>
              <a:off x="3302" y="2350"/>
              <a:ext cx="46" cy="1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6" y="0"/>
                </a:cxn>
                <a:cxn ang="0">
                  <a:pos x="46" y="10"/>
                </a:cxn>
                <a:cxn ang="0">
                  <a:pos x="0" y="1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6" h="10">
                  <a:moveTo>
                    <a:pt x="0" y="0"/>
                  </a:moveTo>
                  <a:lnTo>
                    <a:pt x="46" y="0"/>
                  </a:lnTo>
                  <a:lnTo>
                    <a:pt x="46" y="10"/>
                  </a:lnTo>
                  <a:lnTo>
                    <a:pt x="0" y="1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39" name="Freeform 318"/>
            <p:cNvSpPr>
              <a:spLocks noChangeAspect="1" noEditPoints="1"/>
            </p:cNvSpPr>
            <p:nvPr userDrawn="1"/>
          </p:nvSpPr>
          <p:spPr bwMode="auto">
            <a:xfrm>
              <a:off x="3297" y="2373"/>
              <a:ext cx="48" cy="91"/>
            </a:xfrm>
            <a:custGeom>
              <a:avLst/>
              <a:gdLst/>
              <a:ahLst/>
              <a:cxnLst>
                <a:cxn ang="0">
                  <a:pos x="49" y="0"/>
                </a:cxn>
                <a:cxn ang="0">
                  <a:pos x="9" y="0"/>
                </a:cxn>
                <a:cxn ang="0">
                  <a:pos x="9" y="36"/>
                </a:cxn>
                <a:cxn ang="0">
                  <a:pos x="9" y="36"/>
                </a:cxn>
                <a:cxn ang="0">
                  <a:pos x="7" y="65"/>
                </a:cxn>
                <a:cxn ang="0">
                  <a:pos x="5" y="78"/>
                </a:cxn>
                <a:cxn ang="0">
                  <a:pos x="0" y="88"/>
                </a:cxn>
                <a:cxn ang="0">
                  <a:pos x="11" y="91"/>
                </a:cxn>
                <a:cxn ang="0">
                  <a:pos x="11" y="91"/>
                </a:cxn>
                <a:cxn ang="0">
                  <a:pos x="17" y="69"/>
                </a:cxn>
                <a:cxn ang="0">
                  <a:pos x="19" y="46"/>
                </a:cxn>
                <a:cxn ang="0">
                  <a:pos x="32" y="46"/>
                </a:cxn>
                <a:cxn ang="0">
                  <a:pos x="32" y="46"/>
                </a:cxn>
                <a:cxn ang="0">
                  <a:pos x="41" y="46"/>
                </a:cxn>
                <a:cxn ang="0">
                  <a:pos x="45" y="42"/>
                </a:cxn>
                <a:cxn ang="0">
                  <a:pos x="47" y="36"/>
                </a:cxn>
                <a:cxn ang="0">
                  <a:pos x="49" y="27"/>
                </a:cxn>
                <a:cxn ang="0">
                  <a:pos x="49" y="0"/>
                </a:cxn>
                <a:cxn ang="0">
                  <a:pos x="49" y="0"/>
                </a:cxn>
                <a:cxn ang="0">
                  <a:pos x="36" y="27"/>
                </a:cxn>
                <a:cxn ang="0">
                  <a:pos x="36" y="27"/>
                </a:cxn>
                <a:cxn ang="0">
                  <a:pos x="36" y="34"/>
                </a:cxn>
                <a:cxn ang="0">
                  <a:pos x="34" y="36"/>
                </a:cxn>
                <a:cxn ang="0">
                  <a:pos x="32" y="38"/>
                </a:cxn>
                <a:cxn ang="0">
                  <a:pos x="28" y="38"/>
                </a:cxn>
                <a:cxn ang="0">
                  <a:pos x="19" y="38"/>
                </a:cxn>
                <a:cxn ang="0">
                  <a:pos x="19" y="8"/>
                </a:cxn>
                <a:cxn ang="0">
                  <a:pos x="36" y="8"/>
                </a:cxn>
                <a:cxn ang="0">
                  <a:pos x="36" y="27"/>
                </a:cxn>
                <a:cxn ang="0">
                  <a:pos x="36" y="27"/>
                </a:cxn>
              </a:cxnLst>
              <a:rect l="0" t="0" r="r" b="b"/>
              <a:pathLst>
                <a:path w="49" h="91">
                  <a:moveTo>
                    <a:pt x="49" y="0"/>
                  </a:moveTo>
                  <a:lnTo>
                    <a:pt x="9" y="0"/>
                  </a:lnTo>
                  <a:lnTo>
                    <a:pt x="9" y="36"/>
                  </a:lnTo>
                  <a:lnTo>
                    <a:pt x="9" y="36"/>
                  </a:lnTo>
                  <a:lnTo>
                    <a:pt x="7" y="65"/>
                  </a:lnTo>
                  <a:lnTo>
                    <a:pt x="5" y="78"/>
                  </a:lnTo>
                  <a:lnTo>
                    <a:pt x="0" y="88"/>
                  </a:lnTo>
                  <a:lnTo>
                    <a:pt x="11" y="91"/>
                  </a:lnTo>
                  <a:lnTo>
                    <a:pt x="11" y="91"/>
                  </a:lnTo>
                  <a:lnTo>
                    <a:pt x="17" y="69"/>
                  </a:lnTo>
                  <a:lnTo>
                    <a:pt x="19" y="46"/>
                  </a:lnTo>
                  <a:lnTo>
                    <a:pt x="32" y="46"/>
                  </a:lnTo>
                  <a:lnTo>
                    <a:pt x="32" y="46"/>
                  </a:lnTo>
                  <a:lnTo>
                    <a:pt x="41" y="46"/>
                  </a:lnTo>
                  <a:lnTo>
                    <a:pt x="45" y="42"/>
                  </a:lnTo>
                  <a:lnTo>
                    <a:pt x="47" y="36"/>
                  </a:lnTo>
                  <a:lnTo>
                    <a:pt x="49" y="27"/>
                  </a:lnTo>
                  <a:lnTo>
                    <a:pt x="49" y="0"/>
                  </a:lnTo>
                  <a:lnTo>
                    <a:pt x="49" y="0"/>
                  </a:lnTo>
                  <a:close/>
                  <a:moveTo>
                    <a:pt x="36" y="27"/>
                  </a:moveTo>
                  <a:lnTo>
                    <a:pt x="36" y="27"/>
                  </a:lnTo>
                  <a:lnTo>
                    <a:pt x="36" y="34"/>
                  </a:lnTo>
                  <a:lnTo>
                    <a:pt x="34" y="36"/>
                  </a:lnTo>
                  <a:lnTo>
                    <a:pt x="32" y="38"/>
                  </a:lnTo>
                  <a:lnTo>
                    <a:pt x="28" y="38"/>
                  </a:lnTo>
                  <a:lnTo>
                    <a:pt x="19" y="38"/>
                  </a:lnTo>
                  <a:lnTo>
                    <a:pt x="19" y="8"/>
                  </a:lnTo>
                  <a:lnTo>
                    <a:pt x="36" y="8"/>
                  </a:lnTo>
                  <a:lnTo>
                    <a:pt x="36" y="27"/>
                  </a:lnTo>
                  <a:lnTo>
                    <a:pt x="36" y="2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40" name="Freeform 319"/>
            <p:cNvSpPr>
              <a:spLocks noChangeAspect="1"/>
            </p:cNvSpPr>
            <p:nvPr userDrawn="1"/>
          </p:nvSpPr>
          <p:spPr bwMode="auto">
            <a:xfrm>
              <a:off x="3342" y="2348"/>
              <a:ext cx="63" cy="116"/>
            </a:xfrm>
            <a:custGeom>
              <a:avLst/>
              <a:gdLst/>
              <a:ahLst/>
              <a:cxnLst>
                <a:cxn ang="0">
                  <a:pos x="27" y="35"/>
                </a:cxn>
                <a:cxn ang="0">
                  <a:pos x="27" y="12"/>
                </a:cxn>
                <a:cxn ang="0">
                  <a:pos x="27" y="12"/>
                </a:cxn>
                <a:cxn ang="0">
                  <a:pos x="61" y="10"/>
                </a:cxn>
                <a:cxn ang="0">
                  <a:pos x="61" y="0"/>
                </a:cxn>
                <a:cxn ang="0">
                  <a:pos x="61" y="0"/>
                </a:cxn>
                <a:cxn ang="0">
                  <a:pos x="38" y="2"/>
                </a:cxn>
                <a:cxn ang="0">
                  <a:pos x="15" y="4"/>
                </a:cxn>
                <a:cxn ang="0">
                  <a:pos x="15" y="50"/>
                </a:cxn>
                <a:cxn ang="0">
                  <a:pos x="15" y="50"/>
                </a:cxn>
                <a:cxn ang="0">
                  <a:pos x="13" y="65"/>
                </a:cxn>
                <a:cxn ang="0">
                  <a:pos x="11" y="80"/>
                </a:cxn>
                <a:cxn ang="0">
                  <a:pos x="8" y="94"/>
                </a:cxn>
                <a:cxn ang="0">
                  <a:pos x="0" y="109"/>
                </a:cxn>
                <a:cxn ang="0">
                  <a:pos x="8" y="116"/>
                </a:cxn>
                <a:cxn ang="0">
                  <a:pos x="8" y="116"/>
                </a:cxn>
                <a:cxn ang="0">
                  <a:pos x="17" y="101"/>
                </a:cxn>
                <a:cxn ang="0">
                  <a:pos x="23" y="86"/>
                </a:cxn>
                <a:cxn ang="0">
                  <a:pos x="25" y="67"/>
                </a:cxn>
                <a:cxn ang="0">
                  <a:pos x="27" y="46"/>
                </a:cxn>
                <a:cxn ang="0">
                  <a:pos x="40" y="46"/>
                </a:cxn>
                <a:cxn ang="0">
                  <a:pos x="40" y="116"/>
                </a:cxn>
                <a:cxn ang="0">
                  <a:pos x="53" y="116"/>
                </a:cxn>
                <a:cxn ang="0">
                  <a:pos x="53" y="46"/>
                </a:cxn>
                <a:cxn ang="0">
                  <a:pos x="63" y="46"/>
                </a:cxn>
                <a:cxn ang="0">
                  <a:pos x="63" y="35"/>
                </a:cxn>
                <a:cxn ang="0">
                  <a:pos x="27" y="35"/>
                </a:cxn>
                <a:cxn ang="0">
                  <a:pos x="27" y="35"/>
                </a:cxn>
              </a:cxnLst>
              <a:rect l="0" t="0" r="r" b="b"/>
              <a:pathLst>
                <a:path w="63" h="116">
                  <a:moveTo>
                    <a:pt x="27" y="35"/>
                  </a:moveTo>
                  <a:lnTo>
                    <a:pt x="27" y="12"/>
                  </a:lnTo>
                  <a:lnTo>
                    <a:pt x="27" y="12"/>
                  </a:lnTo>
                  <a:lnTo>
                    <a:pt x="61" y="10"/>
                  </a:lnTo>
                  <a:lnTo>
                    <a:pt x="61" y="0"/>
                  </a:lnTo>
                  <a:lnTo>
                    <a:pt x="61" y="0"/>
                  </a:lnTo>
                  <a:lnTo>
                    <a:pt x="38" y="2"/>
                  </a:lnTo>
                  <a:lnTo>
                    <a:pt x="15" y="4"/>
                  </a:lnTo>
                  <a:lnTo>
                    <a:pt x="15" y="50"/>
                  </a:lnTo>
                  <a:lnTo>
                    <a:pt x="15" y="50"/>
                  </a:lnTo>
                  <a:lnTo>
                    <a:pt x="13" y="65"/>
                  </a:lnTo>
                  <a:lnTo>
                    <a:pt x="11" y="80"/>
                  </a:lnTo>
                  <a:lnTo>
                    <a:pt x="8" y="94"/>
                  </a:lnTo>
                  <a:lnTo>
                    <a:pt x="0" y="109"/>
                  </a:lnTo>
                  <a:lnTo>
                    <a:pt x="8" y="116"/>
                  </a:lnTo>
                  <a:lnTo>
                    <a:pt x="8" y="116"/>
                  </a:lnTo>
                  <a:lnTo>
                    <a:pt x="17" y="101"/>
                  </a:lnTo>
                  <a:lnTo>
                    <a:pt x="23" y="86"/>
                  </a:lnTo>
                  <a:lnTo>
                    <a:pt x="25" y="67"/>
                  </a:lnTo>
                  <a:lnTo>
                    <a:pt x="27" y="46"/>
                  </a:lnTo>
                  <a:lnTo>
                    <a:pt x="40" y="46"/>
                  </a:lnTo>
                  <a:lnTo>
                    <a:pt x="40" y="116"/>
                  </a:lnTo>
                  <a:lnTo>
                    <a:pt x="53" y="116"/>
                  </a:lnTo>
                  <a:lnTo>
                    <a:pt x="53" y="46"/>
                  </a:lnTo>
                  <a:lnTo>
                    <a:pt x="63" y="46"/>
                  </a:lnTo>
                  <a:lnTo>
                    <a:pt x="63" y="35"/>
                  </a:lnTo>
                  <a:lnTo>
                    <a:pt x="27" y="35"/>
                  </a:lnTo>
                  <a:lnTo>
                    <a:pt x="27" y="3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41" name="Freeform 320"/>
            <p:cNvSpPr>
              <a:spLocks noChangeAspect="1"/>
            </p:cNvSpPr>
            <p:nvPr userDrawn="1"/>
          </p:nvSpPr>
          <p:spPr bwMode="auto">
            <a:xfrm>
              <a:off x="2681" y="2343"/>
              <a:ext cx="51" cy="121"/>
            </a:xfrm>
            <a:custGeom>
              <a:avLst/>
              <a:gdLst/>
              <a:ahLst/>
              <a:cxnLst>
                <a:cxn ang="0">
                  <a:pos x="36" y="32"/>
                </a:cxn>
                <a:cxn ang="0">
                  <a:pos x="51" y="32"/>
                </a:cxn>
                <a:cxn ang="0">
                  <a:pos x="51" y="21"/>
                </a:cxn>
                <a:cxn ang="0">
                  <a:pos x="36" y="21"/>
                </a:cxn>
                <a:cxn ang="0">
                  <a:pos x="36" y="0"/>
                </a:cxn>
                <a:cxn ang="0">
                  <a:pos x="23" y="0"/>
                </a:cxn>
                <a:cxn ang="0">
                  <a:pos x="23" y="21"/>
                </a:cxn>
                <a:cxn ang="0">
                  <a:pos x="2" y="21"/>
                </a:cxn>
                <a:cxn ang="0">
                  <a:pos x="2" y="32"/>
                </a:cxn>
                <a:cxn ang="0">
                  <a:pos x="21" y="32"/>
                </a:cxn>
                <a:cxn ang="0">
                  <a:pos x="21" y="32"/>
                </a:cxn>
                <a:cxn ang="0">
                  <a:pos x="19" y="45"/>
                </a:cxn>
                <a:cxn ang="0">
                  <a:pos x="15" y="57"/>
                </a:cxn>
                <a:cxn ang="0">
                  <a:pos x="8" y="70"/>
                </a:cxn>
                <a:cxn ang="0">
                  <a:pos x="0" y="83"/>
                </a:cxn>
                <a:cxn ang="0">
                  <a:pos x="2" y="93"/>
                </a:cxn>
                <a:cxn ang="0">
                  <a:pos x="2" y="93"/>
                </a:cxn>
                <a:cxn ang="0">
                  <a:pos x="15" y="78"/>
                </a:cxn>
                <a:cxn ang="0">
                  <a:pos x="23" y="61"/>
                </a:cxn>
                <a:cxn ang="0">
                  <a:pos x="23" y="61"/>
                </a:cxn>
                <a:cxn ang="0">
                  <a:pos x="23" y="61"/>
                </a:cxn>
                <a:cxn ang="0">
                  <a:pos x="23" y="83"/>
                </a:cxn>
                <a:cxn ang="0">
                  <a:pos x="23" y="121"/>
                </a:cxn>
                <a:cxn ang="0">
                  <a:pos x="36" y="121"/>
                </a:cxn>
                <a:cxn ang="0">
                  <a:pos x="36" y="78"/>
                </a:cxn>
                <a:cxn ang="0">
                  <a:pos x="36" y="78"/>
                </a:cxn>
                <a:cxn ang="0">
                  <a:pos x="34" y="57"/>
                </a:cxn>
                <a:cxn ang="0">
                  <a:pos x="34" y="57"/>
                </a:cxn>
                <a:cxn ang="0">
                  <a:pos x="34" y="57"/>
                </a:cxn>
                <a:cxn ang="0">
                  <a:pos x="40" y="72"/>
                </a:cxn>
                <a:cxn ang="0">
                  <a:pos x="46" y="85"/>
                </a:cxn>
                <a:cxn ang="0">
                  <a:pos x="51" y="70"/>
                </a:cxn>
                <a:cxn ang="0">
                  <a:pos x="51" y="70"/>
                </a:cxn>
                <a:cxn ang="0">
                  <a:pos x="40" y="51"/>
                </a:cxn>
                <a:cxn ang="0">
                  <a:pos x="38" y="43"/>
                </a:cxn>
                <a:cxn ang="0">
                  <a:pos x="36" y="32"/>
                </a:cxn>
                <a:cxn ang="0">
                  <a:pos x="36" y="32"/>
                </a:cxn>
              </a:cxnLst>
              <a:rect l="0" t="0" r="r" b="b"/>
              <a:pathLst>
                <a:path w="51" h="121">
                  <a:moveTo>
                    <a:pt x="36" y="32"/>
                  </a:moveTo>
                  <a:lnTo>
                    <a:pt x="51" y="32"/>
                  </a:lnTo>
                  <a:lnTo>
                    <a:pt x="51" y="21"/>
                  </a:lnTo>
                  <a:lnTo>
                    <a:pt x="36" y="21"/>
                  </a:lnTo>
                  <a:lnTo>
                    <a:pt x="36" y="0"/>
                  </a:lnTo>
                  <a:lnTo>
                    <a:pt x="23" y="0"/>
                  </a:lnTo>
                  <a:lnTo>
                    <a:pt x="23" y="21"/>
                  </a:lnTo>
                  <a:lnTo>
                    <a:pt x="2" y="21"/>
                  </a:lnTo>
                  <a:lnTo>
                    <a:pt x="2" y="32"/>
                  </a:lnTo>
                  <a:lnTo>
                    <a:pt x="21" y="32"/>
                  </a:lnTo>
                  <a:lnTo>
                    <a:pt x="21" y="32"/>
                  </a:lnTo>
                  <a:lnTo>
                    <a:pt x="19" y="45"/>
                  </a:lnTo>
                  <a:lnTo>
                    <a:pt x="15" y="57"/>
                  </a:lnTo>
                  <a:lnTo>
                    <a:pt x="8" y="70"/>
                  </a:lnTo>
                  <a:lnTo>
                    <a:pt x="0" y="83"/>
                  </a:lnTo>
                  <a:lnTo>
                    <a:pt x="2" y="93"/>
                  </a:lnTo>
                  <a:lnTo>
                    <a:pt x="2" y="93"/>
                  </a:lnTo>
                  <a:lnTo>
                    <a:pt x="15" y="78"/>
                  </a:lnTo>
                  <a:lnTo>
                    <a:pt x="23" y="61"/>
                  </a:lnTo>
                  <a:lnTo>
                    <a:pt x="23" y="61"/>
                  </a:lnTo>
                  <a:lnTo>
                    <a:pt x="23" y="61"/>
                  </a:lnTo>
                  <a:lnTo>
                    <a:pt x="23" y="83"/>
                  </a:lnTo>
                  <a:lnTo>
                    <a:pt x="23" y="121"/>
                  </a:lnTo>
                  <a:lnTo>
                    <a:pt x="36" y="121"/>
                  </a:lnTo>
                  <a:lnTo>
                    <a:pt x="36" y="78"/>
                  </a:lnTo>
                  <a:lnTo>
                    <a:pt x="36" y="78"/>
                  </a:lnTo>
                  <a:lnTo>
                    <a:pt x="34" y="57"/>
                  </a:lnTo>
                  <a:lnTo>
                    <a:pt x="34" y="57"/>
                  </a:lnTo>
                  <a:lnTo>
                    <a:pt x="34" y="57"/>
                  </a:lnTo>
                  <a:lnTo>
                    <a:pt x="40" y="72"/>
                  </a:lnTo>
                  <a:lnTo>
                    <a:pt x="46" y="85"/>
                  </a:lnTo>
                  <a:lnTo>
                    <a:pt x="51" y="70"/>
                  </a:lnTo>
                  <a:lnTo>
                    <a:pt x="51" y="70"/>
                  </a:lnTo>
                  <a:lnTo>
                    <a:pt x="40" y="51"/>
                  </a:lnTo>
                  <a:lnTo>
                    <a:pt x="38" y="43"/>
                  </a:lnTo>
                  <a:lnTo>
                    <a:pt x="36" y="32"/>
                  </a:lnTo>
                  <a:lnTo>
                    <a:pt x="36" y="3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42" name="Freeform 321"/>
            <p:cNvSpPr>
              <a:spLocks noChangeAspect="1"/>
            </p:cNvSpPr>
            <p:nvPr userDrawn="1"/>
          </p:nvSpPr>
          <p:spPr bwMode="auto">
            <a:xfrm>
              <a:off x="2741" y="2392"/>
              <a:ext cx="20" cy="31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1" y="0"/>
                </a:cxn>
                <a:cxn ang="0">
                  <a:pos x="15" y="15"/>
                </a:cxn>
                <a:cxn ang="0">
                  <a:pos x="19" y="31"/>
                </a:cxn>
                <a:cxn ang="0">
                  <a:pos x="7" y="31"/>
                </a:cxn>
                <a:cxn ang="0">
                  <a:pos x="7" y="31"/>
                </a:cxn>
                <a:cxn ang="0">
                  <a:pos x="4" y="15"/>
                </a:cxn>
                <a:cxn ang="0">
                  <a:pos x="0" y="0"/>
                </a:cxn>
                <a:cxn ang="0">
                  <a:pos x="11" y="0"/>
                </a:cxn>
                <a:cxn ang="0">
                  <a:pos x="11" y="0"/>
                </a:cxn>
              </a:cxnLst>
              <a:rect l="0" t="0" r="r" b="b"/>
              <a:pathLst>
                <a:path w="19" h="31">
                  <a:moveTo>
                    <a:pt x="11" y="0"/>
                  </a:moveTo>
                  <a:lnTo>
                    <a:pt x="11" y="0"/>
                  </a:lnTo>
                  <a:lnTo>
                    <a:pt x="15" y="15"/>
                  </a:lnTo>
                  <a:lnTo>
                    <a:pt x="19" y="31"/>
                  </a:lnTo>
                  <a:lnTo>
                    <a:pt x="7" y="31"/>
                  </a:lnTo>
                  <a:lnTo>
                    <a:pt x="7" y="31"/>
                  </a:lnTo>
                  <a:lnTo>
                    <a:pt x="4" y="15"/>
                  </a:lnTo>
                  <a:lnTo>
                    <a:pt x="0" y="0"/>
                  </a:lnTo>
                  <a:lnTo>
                    <a:pt x="11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43" name="Freeform 322"/>
            <p:cNvSpPr>
              <a:spLocks noChangeAspect="1"/>
            </p:cNvSpPr>
            <p:nvPr userDrawn="1"/>
          </p:nvSpPr>
          <p:spPr bwMode="auto">
            <a:xfrm>
              <a:off x="2929" y="2341"/>
              <a:ext cx="108" cy="51"/>
            </a:xfrm>
            <a:custGeom>
              <a:avLst/>
              <a:gdLst/>
              <a:ahLst/>
              <a:cxnLst>
                <a:cxn ang="0">
                  <a:pos x="61" y="0"/>
                </a:cxn>
                <a:cxn ang="0">
                  <a:pos x="46" y="0"/>
                </a:cxn>
                <a:cxn ang="0">
                  <a:pos x="46" y="0"/>
                </a:cxn>
                <a:cxn ang="0">
                  <a:pos x="36" y="13"/>
                </a:cxn>
                <a:cxn ang="0">
                  <a:pos x="25" y="23"/>
                </a:cxn>
                <a:cxn ang="0">
                  <a:pos x="15" y="32"/>
                </a:cxn>
                <a:cxn ang="0">
                  <a:pos x="0" y="42"/>
                </a:cxn>
                <a:cxn ang="0">
                  <a:pos x="0" y="51"/>
                </a:cxn>
                <a:cxn ang="0">
                  <a:pos x="0" y="51"/>
                </a:cxn>
                <a:cxn ang="0">
                  <a:pos x="17" y="42"/>
                </a:cxn>
                <a:cxn ang="0">
                  <a:pos x="32" y="34"/>
                </a:cxn>
                <a:cxn ang="0">
                  <a:pos x="44" y="21"/>
                </a:cxn>
                <a:cxn ang="0">
                  <a:pos x="57" y="9"/>
                </a:cxn>
                <a:cxn ang="0">
                  <a:pos x="57" y="9"/>
                </a:cxn>
                <a:cxn ang="0">
                  <a:pos x="68" y="21"/>
                </a:cxn>
                <a:cxn ang="0">
                  <a:pos x="80" y="32"/>
                </a:cxn>
                <a:cxn ang="0">
                  <a:pos x="93" y="42"/>
                </a:cxn>
                <a:cxn ang="0">
                  <a:pos x="106" y="51"/>
                </a:cxn>
                <a:cxn ang="0">
                  <a:pos x="108" y="36"/>
                </a:cxn>
                <a:cxn ang="0">
                  <a:pos x="108" y="36"/>
                </a:cxn>
                <a:cxn ang="0">
                  <a:pos x="95" y="30"/>
                </a:cxn>
                <a:cxn ang="0">
                  <a:pos x="85" y="21"/>
                </a:cxn>
                <a:cxn ang="0">
                  <a:pos x="72" y="13"/>
                </a:cxn>
                <a:cxn ang="0">
                  <a:pos x="61" y="0"/>
                </a:cxn>
                <a:cxn ang="0">
                  <a:pos x="61" y="0"/>
                </a:cxn>
              </a:cxnLst>
              <a:rect l="0" t="0" r="r" b="b"/>
              <a:pathLst>
                <a:path w="108" h="51">
                  <a:moveTo>
                    <a:pt x="61" y="0"/>
                  </a:moveTo>
                  <a:lnTo>
                    <a:pt x="46" y="0"/>
                  </a:lnTo>
                  <a:lnTo>
                    <a:pt x="46" y="0"/>
                  </a:lnTo>
                  <a:lnTo>
                    <a:pt x="36" y="13"/>
                  </a:lnTo>
                  <a:lnTo>
                    <a:pt x="25" y="23"/>
                  </a:lnTo>
                  <a:lnTo>
                    <a:pt x="15" y="32"/>
                  </a:lnTo>
                  <a:lnTo>
                    <a:pt x="0" y="42"/>
                  </a:lnTo>
                  <a:lnTo>
                    <a:pt x="0" y="51"/>
                  </a:lnTo>
                  <a:lnTo>
                    <a:pt x="0" y="51"/>
                  </a:lnTo>
                  <a:lnTo>
                    <a:pt x="17" y="42"/>
                  </a:lnTo>
                  <a:lnTo>
                    <a:pt x="32" y="34"/>
                  </a:lnTo>
                  <a:lnTo>
                    <a:pt x="44" y="21"/>
                  </a:lnTo>
                  <a:lnTo>
                    <a:pt x="57" y="9"/>
                  </a:lnTo>
                  <a:lnTo>
                    <a:pt x="57" y="9"/>
                  </a:lnTo>
                  <a:lnTo>
                    <a:pt x="68" y="21"/>
                  </a:lnTo>
                  <a:lnTo>
                    <a:pt x="80" y="32"/>
                  </a:lnTo>
                  <a:lnTo>
                    <a:pt x="93" y="42"/>
                  </a:lnTo>
                  <a:lnTo>
                    <a:pt x="106" y="51"/>
                  </a:lnTo>
                  <a:lnTo>
                    <a:pt x="108" y="36"/>
                  </a:lnTo>
                  <a:lnTo>
                    <a:pt x="108" y="36"/>
                  </a:lnTo>
                  <a:lnTo>
                    <a:pt x="95" y="30"/>
                  </a:lnTo>
                  <a:lnTo>
                    <a:pt x="85" y="21"/>
                  </a:lnTo>
                  <a:lnTo>
                    <a:pt x="72" y="13"/>
                  </a:lnTo>
                  <a:lnTo>
                    <a:pt x="61" y="0"/>
                  </a:lnTo>
                  <a:lnTo>
                    <a:pt x="6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44" name="Freeform 323"/>
            <p:cNvSpPr>
              <a:spLocks noChangeAspect="1"/>
            </p:cNvSpPr>
            <p:nvPr userDrawn="1"/>
          </p:nvSpPr>
          <p:spPr bwMode="auto">
            <a:xfrm>
              <a:off x="2953" y="2381"/>
              <a:ext cx="63" cy="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4" y="0"/>
                </a:cxn>
                <a:cxn ang="0">
                  <a:pos x="64" y="11"/>
                </a:cxn>
                <a:cxn ang="0">
                  <a:pos x="0" y="11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64" h="11">
                  <a:moveTo>
                    <a:pt x="0" y="0"/>
                  </a:moveTo>
                  <a:lnTo>
                    <a:pt x="64" y="0"/>
                  </a:lnTo>
                  <a:lnTo>
                    <a:pt x="64" y="11"/>
                  </a:lnTo>
                  <a:lnTo>
                    <a:pt x="0" y="1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45" name="Freeform 324"/>
            <p:cNvSpPr>
              <a:spLocks noChangeAspect="1" noEditPoints="1"/>
            </p:cNvSpPr>
            <p:nvPr userDrawn="1"/>
          </p:nvSpPr>
          <p:spPr bwMode="auto">
            <a:xfrm>
              <a:off x="2944" y="2407"/>
              <a:ext cx="82" cy="5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54"/>
                </a:cxn>
                <a:cxn ang="0">
                  <a:pos x="48" y="54"/>
                </a:cxn>
                <a:cxn ang="0">
                  <a:pos x="48" y="54"/>
                </a:cxn>
                <a:cxn ang="0">
                  <a:pos x="63" y="54"/>
                </a:cxn>
                <a:cxn ang="0">
                  <a:pos x="74" y="50"/>
                </a:cxn>
                <a:cxn ang="0">
                  <a:pos x="78" y="48"/>
                </a:cxn>
                <a:cxn ang="0">
                  <a:pos x="80" y="44"/>
                </a:cxn>
                <a:cxn ang="0">
                  <a:pos x="82" y="31"/>
                </a:cxn>
                <a:cxn ang="0">
                  <a:pos x="82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67" y="8"/>
                </a:cxn>
                <a:cxn ang="0">
                  <a:pos x="67" y="31"/>
                </a:cxn>
                <a:cxn ang="0">
                  <a:pos x="67" y="31"/>
                </a:cxn>
                <a:cxn ang="0">
                  <a:pos x="65" y="40"/>
                </a:cxn>
                <a:cxn ang="0">
                  <a:pos x="63" y="42"/>
                </a:cxn>
                <a:cxn ang="0">
                  <a:pos x="61" y="44"/>
                </a:cxn>
                <a:cxn ang="0">
                  <a:pos x="53" y="44"/>
                </a:cxn>
                <a:cxn ang="0">
                  <a:pos x="40" y="44"/>
                </a:cxn>
                <a:cxn ang="0">
                  <a:pos x="12" y="44"/>
                </a:cxn>
                <a:cxn ang="0">
                  <a:pos x="12" y="8"/>
                </a:cxn>
                <a:cxn ang="0">
                  <a:pos x="67" y="8"/>
                </a:cxn>
                <a:cxn ang="0">
                  <a:pos x="67" y="8"/>
                </a:cxn>
              </a:cxnLst>
              <a:rect l="0" t="0" r="r" b="b"/>
              <a:pathLst>
                <a:path w="82" h="54">
                  <a:moveTo>
                    <a:pt x="0" y="0"/>
                  </a:moveTo>
                  <a:lnTo>
                    <a:pt x="0" y="54"/>
                  </a:lnTo>
                  <a:lnTo>
                    <a:pt x="48" y="54"/>
                  </a:lnTo>
                  <a:lnTo>
                    <a:pt x="48" y="54"/>
                  </a:lnTo>
                  <a:lnTo>
                    <a:pt x="63" y="54"/>
                  </a:lnTo>
                  <a:lnTo>
                    <a:pt x="74" y="50"/>
                  </a:lnTo>
                  <a:lnTo>
                    <a:pt x="78" y="48"/>
                  </a:lnTo>
                  <a:lnTo>
                    <a:pt x="80" y="44"/>
                  </a:lnTo>
                  <a:lnTo>
                    <a:pt x="82" y="31"/>
                  </a:lnTo>
                  <a:lnTo>
                    <a:pt x="82" y="0"/>
                  </a:lnTo>
                  <a:lnTo>
                    <a:pt x="0" y="0"/>
                  </a:lnTo>
                  <a:lnTo>
                    <a:pt x="0" y="0"/>
                  </a:lnTo>
                  <a:close/>
                  <a:moveTo>
                    <a:pt x="67" y="8"/>
                  </a:moveTo>
                  <a:lnTo>
                    <a:pt x="67" y="31"/>
                  </a:lnTo>
                  <a:lnTo>
                    <a:pt x="67" y="31"/>
                  </a:lnTo>
                  <a:lnTo>
                    <a:pt x="65" y="40"/>
                  </a:lnTo>
                  <a:lnTo>
                    <a:pt x="63" y="42"/>
                  </a:lnTo>
                  <a:lnTo>
                    <a:pt x="61" y="44"/>
                  </a:lnTo>
                  <a:lnTo>
                    <a:pt x="53" y="44"/>
                  </a:lnTo>
                  <a:lnTo>
                    <a:pt x="40" y="44"/>
                  </a:lnTo>
                  <a:lnTo>
                    <a:pt x="12" y="44"/>
                  </a:lnTo>
                  <a:lnTo>
                    <a:pt x="12" y="8"/>
                  </a:lnTo>
                  <a:lnTo>
                    <a:pt x="67" y="8"/>
                  </a:lnTo>
                  <a:lnTo>
                    <a:pt x="67" y="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46" name="Freeform 325"/>
            <p:cNvSpPr>
              <a:spLocks noChangeAspect="1"/>
            </p:cNvSpPr>
            <p:nvPr userDrawn="1"/>
          </p:nvSpPr>
          <p:spPr bwMode="auto">
            <a:xfrm>
              <a:off x="2736" y="2343"/>
              <a:ext cx="57" cy="121"/>
            </a:xfrm>
            <a:custGeom>
              <a:avLst/>
              <a:gdLst/>
              <a:ahLst/>
              <a:cxnLst>
                <a:cxn ang="0">
                  <a:pos x="44" y="104"/>
                </a:cxn>
                <a:cxn ang="0">
                  <a:pos x="44" y="104"/>
                </a:cxn>
                <a:cxn ang="0">
                  <a:pos x="44" y="112"/>
                </a:cxn>
                <a:cxn ang="0">
                  <a:pos x="40" y="116"/>
                </a:cxn>
                <a:cxn ang="0">
                  <a:pos x="36" y="118"/>
                </a:cxn>
                <a:cxn ang="0">
                  <a:pos x="30" y="121"/>
                </a:cxn>
                <a:cxn ang="0">
                  <a:pos x="17" y="121"/>
                </a:cxn>
                <a:cxn ang="0">
                  <a:pos x="17" y="110"/>
                </a:cxn>
                <a:cxn ang="0">
                  <a:pos x="25" y="110"/>
                </a:cxn>
                <a:cxn ang="0">
                  <a:pos x="25" y="110"/>
                </a:cxn>
                <a:cxn ang="0">
                  <a:pos x="30" y="108"/>
                </a:cxn>
                <a:cxn ang="0">
                  <a:pos x="32" y="104"/>
                </a:cxn>
                <a:cxn ang="0">
                  <a:pos x="32" y="32"/>
                </a:cxn>
                <a:cxn ang="0">
                  <a:pos x="0" y="32"/>
                </a:cxn>
                <a:cxn ang="0">
                  <a:pos x="0" y="21"/>
                </a:cxn>
                <a:cxn ang="0">
                  <a:pos x="32" y="21"/>
                </a:cxn>
                <a:cxn ang="0">
                  <a:pos x="32" y="0"/>
                </a:cxn>
                <a:cxn ang="0">
                  <a:pos x="44" y="0"/>
                </a:cxn>
                <a:cxn ang="0">
                  <a:pos x="44" y="21"/>
                </a:cxn>
                <a:cxn ang="0">
                  <a:pos x="55" y="21"/>
                </a:cxn>
                <a:cxn ang="0">
                  <a:pos x="55" y="32"/>
                </a:cxn>
                <a:cxn ang="0">
                  <a:pos x="44" y="32"/>
                </a:cxn>
                <a:cxn ang="0">
                  <a:pos x="44" y="104"/>
                </a:cxn>
                <a:cxn ang="0">
                  <a:pos x="44" y="104"/>
                </a:cxn>
              </a:cxnLst>
              <a:rect l="0" t="0" r="r" b="b"/>
              <a:pathLst>
                <a:path w="55" h="121">
                  <a:moveTo>
                    <a:pt x="44" y="104"/>
                  </a:moveTo>
                  <a:lnTo>
                    <a:pt x="44" y="104"/>
                  </a:lnTo>
                  <a:lnTo>
                    <a:pt x="44" y="112"/>
                  </a:lnTo>
                  <a:lnTo>
                    <a:pt x="40" y="116"/>
                  </a:lnTo>
                  <a:lnTo>
                    <a:pt x="36" y="118"/>
                  </a:lnTo>
                  <a:lnTo>
                    <a:pt x="30" y="121"/>
                  </a:lnTo>
                  <a:lnTo>
                    <a:pt x="17" y="121"/>
                  </a:lnTo>
                  <a:lnTo>
                    <a:pt x="17" y="110"/>
                  </a:lnTo>
                  <a:lnTo>
                    <a:pt x="25" y="110"/>
                  </a:lnTo>
                  <a:lnTo>
                    <a:pt x="25" y="110"/>
                  </a:lnTo>
                  <a:lnTo>
                    <a:pt x="30" y="108"/>
                  </a:lnTo>
                  <a:lnTo>
                    <a:pt x="32" y="104"/>
                  </a:lnTo>
                  <a:lnTo>
                    <a:pt x="32" y="32"/>
                  </a:lnTo>
                  <a:lnTo>
                    <a:pt x="0" y="32"/>
                  </a:lnTo>
                  <a:lnTo>
                    <a:pt x="0" y="21"/>
                  </a:lnTo>
                  <a:lnTo>
                    <a:pt x="32" y="21"/>
                  </a:lnTo>
                  <a:lnTo>
                    <a:pt x="32" y="0"/>
                  </a:lnTo>
                  <a:lnTo>
                    <a:pt x="44" y="0"/>
                  </a:lnTo>
                  <a:lnTo>
                    <a:pt x="44" y="21"/>
                  </a:lnTo>
                  <a:lnTo>
                    <a:pt x="55" y="21"/>
                  </a:lnTo>
                  <a:lnTo>
                    <a:pt x="55" y="32"/>
                  </a:lnTo>
                  <a:lnTo>
                    <a:pt x="44" y="32"/>
                  </a:lnTo>
                  <a:lnTo>
                    <a:pt x="44" y="104"/>
                  </a:lnTo>
                  <a:lnTo>
                    <a:pt x="44" y="10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47" name="Freeform 326"/>
            <p:cNvSpPr>
              <a:spLocks noChangeAspect="1" noEditPoints="1"/>
            </p:cNvSpPr>
            <p:nvPr userDrawn="1"/>
          </p:nvSpPr>
          <p:spPr bwMode="auto">
            <a:xfrm>
              <a:off x="3098" y="2350"/>
              <a:ext cx="62" cy="114"/>
            </a:xfrm>
            <a:custGeom>
              <a:avLst/>
              <a:gdLst/>
              <a:ahLst/>
              <a:cxnLst>
                <a:cxn ang="0">
                  <a:pos x="24" y="54"/>
                </a:cxn>
                <a:cxn ang="0">
                  <a:pos x="24" y="50"/>
                </a:cxn>
                <a:cxn ang="0">
                  <a:pos x="38" y="50"/>
                </a:cxn>
                <a:cxn ang="0">
                  <a:pos x="38" y="114"/>
                </a:cxn>
                <a:cxn ang="0">
                  <a:pos x="51" y="114"/>
                </a:cxn>
                <a:cxn ang="0">
                  <a:pos x="51" y="50"/>
                </a:cxn>
                <a:cxn ang="0">
                  <a:pos x="62" y="50"/>
                </a:cxn>
                <a:cxn ang="0">
                  <a:pos x="62" y="40"/>
                </a:cxn>
                <a:cxn ang="0">
                  <a:pos x="51" y="40"/>
                </a:cxn>
                <a:cxn ang="0">
                  <a:pos x="51" y="10"/>
                </a:cxn>
                <a:cxn ang="0">
                  <a:pos x="62" y="10"/>
                </a:cxn>
                <a:cxn ang="0">
                  <a:pos x="62" y="0"/>
                </a:cxn>
                <a:cxn ang="0">
                  <a:pos x="5" y="0"/>
                </a:cxn>
                <a:cxn ang="0">
                  <a:pos x="5" y="10"/>
                </a:cxn>
                <a:cxn ang="0">
                  <a:pos x="13" y="10"/>
                </a:cxn>
                <a:cxn ang="0">
                  <a:pos x="13" y="40"/>
                </a:cxn>
                <a:cxn ang="0">
                  <a:pos x="2" y="40"/>
                </a:cxn>
                <a:cxn ang="0">
                  <a:pos x="2" y="50"/>
                </a:cxn>
                <a:cxn ang="0">
                  <a:pos x="13" y="50"/>
                </a:cxn>
                <a:cxn ang="0">
                  <a:pos x="13" y="52"/>
                </a:cxn>
                <a:cxn ang="0">
                  <a:pos x="13" y="52"/>
                </a:cxn>
                <a:cxn ang="0">
                  <a:pos x="11" y="69"/>
                </a:cxn>
                <a:cxn ang="0">
                  <a:pos x="9" y="84"/>
                </a:cxn>
                <a:cxn ang="0">
                  <a:pos x="5" y="97"/>
                </a:cxn>
                <a:cxn ang="0">
                  <a:pos x="0" y="107"/>
                </a:cxn>
                <a:cxn ang="0">
                  <a:pos x="5" y="114"/>
                </a:cxn>
                <a:cxn ang="0">
                  <a:pos x="5" y="114"/>
                </a:cxn>
                <a:cxn ang="0">
                  <a:pos x="13" y="103"/>
                </a:cxn>
                <a:cxn ang="0">
                  <a:pos x="19" y="90"/>
                </a:cxn>
                <a:cxn ang="0">
                  <a:pos x="24" y="73"/>
                </a:cxn>
                <a:cxn ang="0">
                  <a:pos x="24" y="54"/>
                </a:cxn>
                <a:cxn ang="0">
                  <a:pos x="24" y="54"/>
                </a:cxn>
                <a:cxn ang="0">
                  <a:pos x="38" y="40"/>
                </a:cxn>
                <a:cxn ang="0">
                  <a:pos x="24" y="40"/>
                </a:cxn>
                <a:cxn ang="0">
                  <a:pos x="24" y="8"/>
                </a:cxn>
                <a:cxn ang="0">
                  <a:pos x="38" y="8"/>
                </a:cxn>
                <a:cxn ang="0">
                  <a:pos x="38" y="40"/>
                </a:cxn>
                <a:cxn ang="0">
                  <a:pos x="38" y="40"/>
                </a:cxn>
              </a:cxnLst>
              <a:rect l="0" t="0" r="r" b="b"/>
              <a:pathLst>
                <a:path w="62" h="114">
                  <a:moveTo>
                    <a:pt x="24" y="54"/>
                  </a:moveTo>
                  <a:lnTo>
                    <a:pt x="24" y="50"/>
                  </a:lnTo>
                  <a:lnTo>
                    <a:pt x="38" y="50"/>
                  </a:lnTo>
                  <a:lnTo>
                    <a:pt x="38" y="114"/>
                  </a:lnTo>
                  <a:lnTo>
                    <a:pt x="51" y="114"/>
                  </a:lnTo>
                  <a:lnTo>
                    <a:pt x="51" y="50"/>
                  </a:lnTo>
                  <a:lnTo>
                    <a:pt x="62" y="50"/>
                  </a:lnTo>
                  <a:lnTo>
                    <a:pt x="62" y="40"/>
                  </a:lnTo>
                  <a:lnTo>
                    <a:pt x="51" y="40"/>
                  </a:lnTo>
                  <a:lnTo>
                    <a:pt x="51" y="10"/>
                  </a:lnTo>
                  <a:lnTo>
                    <a:pt x="62" y="10"/>
                  </a:lnTo>
                  <a:lnTo>
                    <a:pt x="62" y="0"/>
                  </a:lnTo>
                  <a:lnTo>
                    <a:pt x="5" y="0"/>
                  </a:lnTo>
                  <a:lnTo>
                    <a:pt x="5" y="10"/>
                  </a:lnTo>
                  <a:lnTo>
                    <a:pt x="13" y="10"/>
                  </a:lnTo>
                  <a:lnTo>
                    <a:pt x="13" y="40"/>
                  </a:lnTo>
                  <a:lnTo>
                    <a:pt x="2" y="40"/>
                  </a:lnTo>
                  <a:lnTo>
                    <a:pt x="2" y="50"/>
                  </a:lnTo>
                  <a:lnTo>
                    <a:pt x="13" y="50"/>
                  </a:lnTo>
                  <a:lnTo>
                    <a:pt x="13" y="52"/>
                  </a:lnTo>
                  <a:lnTo>
                    <a:pt x="13" y="52"/>
                  </a:lnTo>
                  <a:lnTo>
                    <a:pt x="11" y="69"/>
                  </a:lnTo>
                  <a:lnTo>
                    <a:pt x="9" y="84"/>
                  </a:lnTo>
                  <a:lnTo>
                    <a:pt x="5" y="97"/>
                  </a:lnTo>
                  <a:lnTo>
                    <a:pt x="0" y="107"/>
                  </a:lnTo>
                  <a:lnTo>
                    <a:pt x="5" y="114"/>
                  </a:lnTo>
                  <a:lnTo>
                    <a:pt x="5" y="114"/>
                  </a:lnTo>
                  <a:lnTo>
                    <a:pt x="13" y="103"/>
                  </a:lnTo>
                  <a:lnTo>
                    <a:pt x="19" y="90"/>
                  </a:lnTo>
                  <a:lnTo>
                    <a:pt x="24" y="73"/>
                  </a:lnTo>
                  <a:lnTo>
                    <a:pt x="24" y="54"/>
                  </a:lnTo>
                  <a:lnTo>
                    <a:pt x="24" y="54"/>
                  </a:lnTo>
                  <a:close/>
                  <a:moveTo>
                    <a:pt x="38" y="40"/>
                  </a:moveTo>
                  <a:lnTo>
                    <a:pt x="24" y="40"/>
                  </a:lnTo>
                  <a:lnTo>
                    <a:pt x="24" y="8"/>
                  </a:lnTo>
                  <a:lnTo>
                    <a:pt x="38" y="8"/>
                  </a:lnTo>
                  <a:lnTo>
                    <a:pt x="38" y="40"/>
                  </a:lnTo>
                  <a:lnTo>
                    <a:pt x="38" y="4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48" name="Freeform 327"/>
            <p:cNvSpPr>
              <a:spLocks noChangeAspect="1" noEditPoints="1"/>
            </p:cNvSpPr>
            <p:nvPr userDrawn="1"/>
          </p:nvSpPr>
          <p:spPr bwMode="auto">
            <a:xfrm>
              <a:off x="3050" y="2350"/>
              <a:ext cx="46" cy="109"/>
            </a:xfrm>
            <a:custGeom>
              <a:avLst/>
              <a:gdLst/>
              <a:ahLst/>
              <a:cxnLst>
                <a:cxn ang="0">
                  <a:pos x="4" y="10"/>
                </a:cxn>
                <a:cxn ang="0">
                  <a:pos x="14" y="10"/>
                </a:cxn>
                <a:cxn ang="0">
                  <a:pos x="14" y="10"/>
                </a:cxn>
                <a:cxn ang="0">
                  <a:pos x="14" y="23"/>
                </a:cxn>
                <a:cxn ang="0">
                  <a:pos x="10" y="36"/>
                </a:cxn>
                <a:cxn ang="0">
                  <a:pos x="6" y="48"/>
                </a:cxn>
                <a:cxn ang="0">
                  <a:pos x="0" y="59"/>
                </a:cxn>
                <a:cxn ang="0">
                  <a:pos x="4" y="69"/>
                </a:cxn>
                <a:cxn ang="0">
                  <a:pos x="4" y="69"/>
                </a:cxn>
                <a:cxn ang="0">
                  <a:pos x="10" y="59"/>
                </a:cxn>
                <a:cxn ang="0">
                  <a:pos x="10" y="57"/>
                </a:cxn>
                <a:cxn ang="0">
                  <a:pos x="10" y="109"/>
                </a:cxn>
                <a:cxn ang="0">
                  <a:pos x="29" y="109"/>
                </a:cxn>
                <a:cxn ang="0">
                  <a:pos x="29" y="109"/>
                </a:cxn>
                <a:cxn ang="0">
                  <a:pos x="36" y="109"/>
                </a:cxn>
                <a:cxn ang="0">
                  <a:pos x="42" y="105"/>
                </a:cxn>
                <a:cxn ang="0">
                  <a:pos x="44" y="99"/>
                </a:cxn>
                <a:cxn ang="0">
                  <a:pos x="44" y="90"/>
                </a:cxn>
                <a:cxn ang="0">
                  <a:pos x="44" y="40"/>
                </a:cxn>
                <a:cxn ang="0">
                  <a:pos x="21" y="40"/>
                </a:cxn>
                <a:cxn ang="0">
                  <a:pos x="21" y="40"/>
                </a:cxn>
                <a:cxn ang="0">
                  <a:pos x="25" y="25"/>
                </a:cxn>
                <a:cxn ang="0">
                  <a:pos x="29" y="10"/>
                </a:cxn>
                <a:cxn ang="0">
                  <a:pos x="46" y="10"/>
                </a:cxn>
                <a:cxn ang="0">
                  <a:pos x="46" y="0"/>
                </a:cxn>
                <a:cxn ang="0">
                  <a:pos x="4" y="0"/>
                </a:cxn>
                <a:cxn ang="0">
                  <a:pos x="4" y="10"/>
                </a:cxn>
                <a:cxn ang="0">
                  <a:pos x="4" y="10"/>
                </a:cxn>
                <a:cxn ang="0">
                  <a:pos x="21" y="48"/>
                </a:cxn>
                <a:cxn ang="0">
                  <a:pos x="33" y="48"/>
                </a:cxn>
                <a:cxn ang="0">
                  <a:pos x="33" y="88"/>
                </a:cxn>
                <a:cxn ang="0">
                  <a:pos x="33" y="88"/>
                </a:cxn>
                <a:cxn ang="0">
                  <a:pos x="33" y="99"/>
                </a:cxn>
                <a:cxn ang="0">
                  <a:pos x="29" y="101"/>
                </a:cxn>
                <a:cxn ang="0">
                  <a:pos x="27" y="101"/>
                </a:cxn>
                <a:cxn ang="0">
                  <a:pos x="21" y="101"/>
                </a:cxn>
                <a:cxn ang="0">
                  <a:pos x="21" y="48"/>
                </a:cxn>
                <a:cxn ang="0">
                  <a:pos x="21" y="48"/>
                </a:cxn>
              </a:cxnLst>
              <a:rect l="0" t="0" r="r" b="b"/>
              <a:pathLst>
                <a:path w="46" h="109">
                  <a:moveTo>
                    <a:pt x="4" y="10"/>
                  </a:moveTo>
                  <a:lnTo>
                    <a:pt x="14" y="10"/>
                  </a:lnTo>
                  <a:lnTo>
                    <a:pt x="14" y="10"/>
                  </a:lnTo>
                  <a:lnTo>
                    <a:pt x="14" y="23"/>
                  </a:lnTo>
                  <a:lnTo>
                    <a:pt x="10" y="36"/>
                  </a:lnTo>
                  <a:lnTo>
                    <a:pt x="6" y="48"/>
                  </a:lnTo>
                  <a:lnTo>
                    <a:pt x="0" y="59"/>
                  </a:lnTo>
                  <a:lnTo>
                    <a:pt x="4" y="69"/>
                  </a:lnTo>
                  <a:lnTo>
                    <a:pt x="4" y="69"/>
                  </a:lnTo>
                  <a:lnTo>
                    <a:pt x="10" y="59"/>
                  </a:lnTo>
                  <a:lnTo>
                    <a:pt x="10" y="57"/>
                  </a:lnTo>
                  <a:lnTo>
                    <a:pt x="10" y="109"/>
                  </a:lnTo>
                  <a:lnTo>
                    <a:pt x="29" y="109"/>
                  </a:lnTo>
                  <a:lnTo>
                    <a:pt x="29" y="109"/>
                  </a:lnTo>
                  <a:lnTo>
                    <a:pt x="36" y="109"/>
                  </a:lnTo>
                  <a:lnTo>
                    <a:pt x="42" y="105"/>
                  </a:lnTo>
                  <a:lnTo>
                    <a:pt x="44" y="99"/>
                  </a:lnTo>
                  <a:lnTo>
                    <a:pt x="44" y="90"/>
                  </a:lnTo>
                  <a:lnTo>
                    <a:pt x="44" y="40"/>
                  </a:lnTo>
                  <a:lnTo>
                    <a:pt x="21" y="40"/>
                  </a:lnTo>
                  <a:lnTo>
                    <a:pt x="21" y="40"/>
                  </a:lnTo>
                  <a:lnTo>
                    <a:pt x="25" y="25"/>
                  </a:lnTo>
                  <a:lnTo>
                    <a:pt x="29" y="10"/>
                  </a:lnTo>
                  <a:lnTo>
                    <a:pt x="46" y="10"/>
                  </a:lnTo>
                  <a:lnTo>
                    <a:pt x="46" y="0"/>
                  </a:lnTo>
                  <a:lnTo>
                    <a:pt x="4" y="0"/>
                  </a:lnTo>
                  <a:lnTo>
                    <a:pt x="4" y="10"/>
                  </a:lnTo>
                  <a:lnTo>
                    <a:pt x="4" y="10"/>
                  </a:lnTo>
                  <a:close/>
                  <a:moveTo>
                    <a:pt x="21" y="48"/>
                  </a:moveTo>
                  <a:lnTo>
                    <a:pt x="33" y="48"/>
                  </a:lnTo>
                  <a:lnTo>
                    <a:pt x="33" y="88"/>
                  </a:lnTo>
                  <a:lnTo>
                    <a:pt x="33" y="88"/>
                  </a:lnTo>
                  <a:lnTo>
                    <a:pt x="33" y="99"/>
                  </a:lnTo>
                  <a:lnTo>
                    <a:pt x="29" y="101"/>
                  </a:lnTo>
                  <a:lnTo>
                    <a:pt x="27" y="101"/>
                  </a:lnTo>
                  <a:lnTo>
                    <a:pt x="21" y="101"/>
                  </a:lnTo>
                  <a:lnTo>
                    <a:pt x="21" y="48"/>
                  </a:lnTo>
                  <a:lnTo>
                    <a:pt x="21" y="4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49" name="Freeform 328"/>
            <p:cNvSpPr>
              <a:spLocks noChangeAspect="1"/>
            </p:cNvSpPr>
            <p:nvPr userDrawn="1"/>
          </p:nvSpPr>
          <p:spPr bwMode="auto">
            <a:xfrm>
              <a:off x="2624" y="2348"/>
              <a:ext cx="46" cy="116"/>
            </a:xfrm>
            <a:custGeom>
              <a:avLst/>
              <a:gdLst/>
              <a:ahLst/>
              <a:cxnLst>
                <a:cxn ang="0">
                  <a:pos x="29" y="40"/>
                </a:cxn>
                <a:cxn ang="0">
                  <a:pos x="29" y="40"/>
                </a:cxn>
                <a:cxn ang="0">
                  <a:pos x="25" y="33"/>
                </a:cxn>
                <a:cxn ang="0">
                  <a:pos x="25" y="33"/>
                </a:cxn>
                <a:cxn ang="0">
                  <a:pos x="34" y="27"/>
                </a:cxn>
                <a:cxn ang="0">
                  <a:pos x="40" y="19"/>
                </a:cxn>
                <a:cxn ang="0">
                  <a:pos x="42" y="10"/>
                </a:cxn>
                <a:cxn ang="0">
                  <a:pos x="44" y="0"/>
                </a:cxn>
                <a:cxn ang="0">
                  <a:pos x="2" y="0"/>
                </a:cxn>
                <a:cxn ang="0">
                  <a:pos x="2" y="8"/>
                </a:cxn>
                <a:cxn ang="0">
                  <a:pos x="29" y="8"/>
                </a:cxn>
                <a:cxn ang="0">
                  <a:pos x="29" y="8"/>
                </a:cxn>
                <a:cxn ang="0">
                  <a:pos x="27" y="19"/>
                </a:cxn>
                <a:cxn ang="0">
                  <a:pos x="23" y="27"/>
                </a:cxn>
                <a:cxn ang="0">
                  <a:pos x="23" y="27"/>
                </a:cxn>
                <a:cxn ang="0">
                  <a:pos x="17" y="16"/>
                </a:cxn>
                <a:cxn ang="0">
                  <a:pos x="6" y="16"/>
                </a:cxn>
                <a:cxn ang="0">
                  <a:pos x="6" y="16"/>
                </a:cxn>
                <a:cxn ang="0">
                  <a:pos x="12" y="29"/>
                </a:cxn>
                <a:cxn ang="0">
                  <a:pos x="17" y="40"/>
                </a:cxn>
                <a:cxn ang="0">
                  <a:pos x="0" y="40"/>
                </a:cxn>
                <a:cxn ang="0">
                  <a:pos x="0" y="50"/>
                </a:cxn>
                <a:cxn ang="0">
                  <a:pos x="15" y="50"/>
                </a:cxn>
                <a:cxn ang="0">
                  <a:pos x="15" y="99"/>
                </a:cxn>
                <a:cxn ang="0">
                  <a:pos x="15" y="99"/>
                </a:cxn>
                <a:cxn ang="0">
                  <a:pos x="12" y="103"/>
                </a:cxn>
                <a:cxn ang="0">
                  <a:pos x="8" y="105"/>
                </a:cxn>
                <a:cxn ang="0">
                  <a:pos x="0" y="105"/>
                </a:cxn>
                <a:cxn ang="0">
                  <a:pos x="2" y="116"/>
                </a:cxn>
                <a:cxn ang="0">
                  <a:pos x="12" y="116"/>
                </a:cxn>
                <a:cxn ang="0">
                  <a:pos x="12" y="116"/>
                </a:cxn>
                <a:cxn ang="0">
                  <a:pos x="19" y="116"/>
                </a:cxn>
                <a:cxn ang="0">
                  <a:pos x="23" y="111"/>
                </a:cxn>
                <a:cxn ang="0">
                  <a:pos x="25" y="107"/>
                </a:cxn>
                <a:cxn ang="0">
                  <a:pos x="27" y="99"/>
                </a:cxn>
                <a:cxn ang="0">
                  <a:pos x="27" y="50"/>
                </a:cxn>
                <a:cxn ang="0">
                  <a:pos x="34" y="50"/>
                </a:cxn>
                <a:cxn ang="0">
                  <a:pos x="34" y="50"/>
                </a:cxn>
                <a:cxn ang="0">
                  <a:pos x="34" y="61"/>
                </a:cxn>
                <a:cxn ang="0">
                  <a:pos x="29" y="73"/>
                </a:cxn>
                <a:cxn ang="0">
                  <a:pos x="36" y="80"/>
                </a:cxn>
                <a:cxn ang="0">
                  <a:pos x="36" y="80"/>
                </a:cxn>
                <a:cxn ang="0">
                  <a:pos x="40" y="71"/>
                </a:cxn>
                <a:cxn ang="0">
                  <a:pos x="44" y="63"/>
                </a:cxn>
                <a:cxn ang="0">
                  <a:pos x="46" y="52"/>
                </a:cxn>
                <a:cxn ang="0">
                  <a:pos x="46" y="40"/>
                </a:cxn>
                <a:cxn ang="0">
                  <a:pos x="29" y="40"/>
                </a:cxn>
                <a:cxn ang="0">
                  <a:pos x="29" y="40"/>
                </a:cxn>
              </a:cxnLst>
              <a:rect l="0" t="0" r="r" b="b"/>
              <a:pathLst>
                <a:path w="46" h="116">
                  <a:moveTo>
                    <a:pt x="29" y="40"/>
                  </a:moveTo>
                  <a:lnTo>
                    <a:pt x="29" y="40"/>
                  </a:lnTo>
                  <a:lnTo>
                    <a:pt x="25" y="33"/>
                  </a:lnTo>
                  <a:lnTo>
                    <a:pt x="25" y="33"/>
                  </a:lnTo>
                  <a:lnTo>
                    <a:pt x="34" y="27"/>
                  </a:lnTo>
                  <a:lnTo>
                    <a:pt x="40" y="19"/>
                  </a:lnTo>
                  <a:lnTo>
                    <a:pt x="42" y="10"/>
                  </a:lnTo>
                  <a:lnTo>
                    <a:pt x="44" y="0"/>
                  </a:lnTo>
                  <a:lnTo>
                    <a:pt x="2" y="0"/>
                  </a:lnTo>
                  <a:lnTo>
                    <a:pt x="2" y="8"/>
                  </a:lnTo>
                  <a:lnTo>
                    <a:pt x="29" y="8"/>
                  </a:lnTo>
                  <a:lnTo>
                    <a:pt x="29" y="8"/>
                  </a:lnTo>
                  <a:lnTo>
                    <a:pt x="27" y="19"/>
                  </a:lnTo>
                  <a:lnTo>
                    <a:pt x="23" y="27"/>
                  </a:lnTo>
                  <a:lnTo>
                    <a:pt x="23" y="27"/>
                  </a:lnTo>
                  <a:lnTo>
                    <a:pt x="17" y="16"/>
                  </a:lnTo>
                  <a:lnTo>
                    <a:pt x="6" y="16"/>
                  </a:lnTo>
                  <a:lnTo>
                    <a:pt x="6" y="16"/>
                  </a:lnTo>
                  <a:lnTo>
                    <a:pt x="12" y="29"/>
                  </a:lnTo>
                  <a:lnTo>
                    <a:pt x="17" y="40"/>
                  </a:lnTo>
                  <a:lnTo>
                    <a:pt x="0" y="40"/>
                  </a:lnTo>
                  <a:lnTo>
                    <a:pt x="0" y="50"/>
                  </a:lnTo>
                  <a:lnTo>
                    <a:pt x="15" y="50"/>
                  </a:lnTo>
                  <a:lnTo>
                    <a:pt x="15" y="99"/>
                  </a:lnTo>
                  <a:lnTo>
                    <a:pt x="15" y="99"/>
                  </a:lnTo>
                  <a:lnTo>
                    <a:pt x="12" y="103"/>
                  </a:lnTo>
                  <a:lnTo>
                    <a:pt x="8" y="105"/>
                  </a:lnTo>
                  <a:lnTo>
                    <a:pt x="0" y="105"/>
                  </a:lnTo>
                  <a:lnTo>
                    <a:pt x="2" y="116"/>
                  </a:lnTo>
                  <a:lnTo>
                    <a:pt x="12" y="116"/>
                  </a:lnTo>
                  <a:lnTo>
                    <a:pt x="12" y="116"/>
                  </a:lnTo>
                  <a:lnTo>
                    <a:pt x="19" y="116"/>
                  </a:lnTo>
                  <a:lnTo>
                    <a:pt x="23" y="111"/>
                  </a:lnTo>
                  <a:lnTo>
                    <a:pt x="25" y="107"/>
                  </a:lnTo>
                  <a:lnTo>
                    <a:pt x="27" y="99"/>
                  </a:lnTo>
                  <a:lnTo>
                    <a:pt x="27" y="50"/>
                  </a:lnTo>
                  <a:lnTo>
                    <a:pt x="34" y="50"/>
                  </a:lnTo>
                  <a:lnTo>
                    <a:pt x="34" y="50"/>
                  </a:lnTo>
                  <a:lnTo>
                    <a:pt x="34" y="61"/>
                  </a:lnTo>
                  <a:lnTo>
                    <a:pt x="29" y="73"/>
                  </a:lnTo>
                  <a:lnTo>
                    <a:pt x="36" y="80"/>
                  </a:lnTo>
                  <a:lnTo>
                    <a:pt x="36" y="80"/>
                  </a:lnTo>
                  <a:lnTo>
                    <a:pt x="40" y="71"/>
                  </a:lnTo>
                  <a:lnTo>
                    <a:pt x="44" y="63"/>
                  </a:lnTo>
                  <a:lnTo>
                    <a:pt x="46" y="52"/>
                  </a:lnTo>
                  <a:lnTo>
                    <a:pt x="46" y="40"/>
                  </a:lnTo>
                  <a:lnTo>
                    <a:pt x="29" y="40"/>
                  </a:lnTo>
                  <a:lnTo>
                    <a:pt x="29" y="4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0" name="Freeform 329"/>
            <p:cNvSpPr>
              <a:spLocks noChangeAspect="1"/>
            </p:cNvSpPr>
            <p:nvPr userDrawn="1"/>
          </p:nvSpPr>
          <p:spPr bwMode="auto">
            <a:xfrm>
              <a:off x="2806" y="2419"/>
              <a:ext cx="15" cy="36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10" y="36"/>
                </a:cxn>
                <a:cxn ang="0">
                  <a:pos x="10" y="36"/>
                </a:cxn>
                <a:cxn ang="0">
                  <a:pos x="15" y="0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0" y="36"/>
                </a:cxn>
                <a:cxn ang="0">
                  <a:pos x="0" y="36"/>
                </a:cxn>
              </a:cxnLst>
              <a:rect l="0" t="0" r="r" b="b"/>
              <a:pathLst>
                <a:path w="15" h="36">
                  <a:moveTo>
                    <a:pt x="0" y="36"/>
                  </a:moveTo>
                  <a:lnTo>
                    <a:pt x="10" y="36"/>
                  </a:lnTo>
                  <a:lnTo>
                    <a:pt x="10" y="36"/>
                  </a:lnTo>
                  <a:lnTo>
                    <a:pt x="15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0" y="36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1" name="Freeform 330"/>
            <p:cNvSpPr>
              <a:spLocks noChangeAspect="1"/>
            </p:cNvSpPr>
            <p:nvPr userDrawn="1"/>
          </p:nvSpPr>
          <p:spPr bwMode="auto">
            <a:xfrm>
              <a:off x="2806" y="2345"/>
              <a:ext cx="46" cy="119"/>
            </a:xfrm>
            <a:custGeom>
              <a:avLst/>
              <a:gdLst/>
              <a:ahLst/>
              <a:cxnLst>
                <a:cxn ang="0">
                  <a:pos x="42" y="64"/>
                </a:cxn>
                <a:cxn ang="0">
                  <a:pos x="42" y="64"/>
                </a:cxn>
                <a:cxn ang="0">
                  <a:pos x="44" y="64"/>
                </a:cxn>
                <a:cxn ang="0">
                  <a:pos x="46" y="62"/>
                </a:cxn>
                <a:cxn ang="0">
                  <a:pos x="46" y="57"/>
                </a:cxn>
                <a:cxn ang="0">
                  <a:pos x="46" y="57"/>
                </a:cxn>
                <a:cxn ang="0">
                  <a:pos x="42" y="43"/>
                </a:cxn>
                <a:cxn ang="0">
                  <a:pos x="34" y="43"/>
                </a:cxn>
                <a:cxn ang="0">
                  <a:pos x="34" y="43"/>
                </a:cxn>
                <a:cxn ang="0">
                  <a:pos x="36" y="55"/>
                </a:cxn>
                <a:cxn ang="0">
                  <a:pos x="19" y="55"/>
                </a:cxn>
                <a:cxn ang="0">
                  <a:pos x="19" y="55"/>
                </a:cxn>
                <a:cxn ang="0">
                  <a:pos x="30" y="38"/>
                </a:cxn>
                <a:cxn ang="0">
                  <a:pos x="40" y="19"/>
                </a:cxn>
                <a:cxn ang="0">
                  <a:pos x="27" y="19"/>
                </a:cxn>
                <a:cxn ang="0">
                  <a:pos x="27" y="19"/>
                </a:cxn>
                <a:cxn ang="0">
                  <a:pos x="21" y="32"/>
                </a:cxn>
                <a:cxn ang="0">
                  <a:pos x="21" y="32"/>
                </a:cxn>
                <a:cxn ang="0">
                  <a:pos x="15" y="24"/>
                </a:cxn>
                <a:cxn ang="0">
                  <a:pos x="15" y="24"/>
                </a:cxn>
                <a:cxn ang="0">
                  <a:pos x="32" y="0"/>
                </a:cxn>
                <a:cxn ang="0">
                  <a:pos x="17" y="0"/>
                </a:cxn>
                <a:cxn ang="0">
                  <a:pos x="17" y="0"/>
                </a:cxn>
                <a:cxn ang="0">
                  <a:pos x="2" y="24"/>
                </a:cxn>
                <a:cxn ang="0">
                  <a:pos x="2" y="24"/>
                </a:cxn>
                <a:cxn ang="0">
                  <a:pos x="15" y="41"/>
                </a:cxn>
                <a:cxn ang="0">
                  <a:pos x="15" y="41"/>
                </a:cxn>
                <a:cxn ang="0">
                  <a:pos x="6" y="55"/>
                </a:cxn>
                <a:cxn ang="0">
                  <a:pos x="0" y="55"/>
                </a:cxn>
                <a:cxn ang="0">
                  <a:pos x="0" y="66"/>
                </a:cxn>
                <a:cxn ang="0">
                  <a:pos x="19" y="64"/>
                </a:cxn>
                <a:cxn ang="0">
                  <a:pos x="19" y="119"/>
                </a:cxn>
                <a:cxn ang="0">
                  <a:pos x="32" y="119"/>
                </a:cxn>
                <a:cxn ang="0">
                  <a:pos x="32" y="64"/>
                </a:cxn>
                <a:cxn ang="0">
                  <a:pos x="42" y="64"/>
                </a:cxn>
                <a:cxn ang="0">
                  <a:pos x="42" y="64"/>
                </a:cxn>
              </a:cxnLst>
              <a:rect l="0" t="0" r="r" b="b"/>
              <a:pathLst>
                <a:path w="46" h="119">
                  <a:moveTo>
                    <a:pt x="42" y="64"/>
                  </a:moveTo>
                  <a:lnTo>
                    <a:pt x="42" y="64"/>
                  </a:lnTo>
                  <a:lnTo>
                    <a:pt x="44" y="64"/>
                  </a:lnTo>
                  <a:lnTo>
                    <a:pt x="46" y="62"/>
                  </a:lnTo>
                  <a:lnTo>
                    <a:pt x="46" y="57"/>
                  </a:lnTo>
                  <a:lnTo>
                    <a:pt x="46" y="57"/>
                  </a:lnTo>
                  <a:lnTo>
                    <a:pt x="42" y="43"/>
                  </a:lnTo>
                  <a:lnTo>
                    <a:pt x="34" y="43"/>
                  </a:lnTo>
                  <a:lnTo>
                    <a:pt x="34" y="43"/>
                  </a:lnTo>
                  <a:lnTo>
                    <a:pt x="36" y="55"/>
                  </a:lnTo>
                  <a:lnTo>
                    <a:pt x="19" y="55"/>
                  </a:lnTo>
                  <a:lnTo>
                    <a:pt x="19" y="55"/>
                  </a:lnTo>
                  <a:lnTo>
                    <a:pt x="30" y="38"/>
                  </a:lnTo>
                  <a:lnTo>
                    <a:pt x="40" y="19"/>
                  </a:lnTo>
                  <a:lnTo>
                    <a:pt x="27" y="19"/>
                  </a:lnTo>
                  <a:lnTo>
                    <a:pt x="27" y="19"/>
                  </a:lnTo>
                  <a:lnTo>
                    <a:pt x="21" y="32"/>
                  </a:lnTo>
                  <a:lnTo>
                    <a:pt x="21" y="32"/>
                  </a:lnTo>
                  <a:lnTo>
                    <a:pt x="15" y="24"/>
                  </a:lnTo>
                  <a:lnTo>
                    <a:pt x="15" y="24"/>
                  </a:lnTo>
                  <a:lnTo>
                    <a:pt x="32" y="0"/>
                  </a:lnTo>
                  <a:lnTo>
                    <a:pt x="17" y="0"/>
                  </a:lnTo>
                  <a:lnTo>
                    <a:pt x="17" y="0"/>
                  </a:lnTo>
                  <a:lnTo>
                    <a:pt x="2" y="24"/>
                  </a:lnTo>
                  <a:lnTo>
                    <a:pt x="2" y="24"/>
                  </a:lnTo>
                  <a:lnTo>
                    <a:pt x="15" y="41"/>
                  </a:lnTo>
                  <a:lnTo>
                    <a:pt x="15" y="41"/>
                  </a:lnTo>
                  <a:lnTo>
                    <a:pt x="6" y="55"/>
                  </a:lnTo>
                  <a:lnTo>
                    <a:pt x="0" y="55"/>
                  </a:lnTo>
                  <a:lnTo>
                    <a:pt x="0" y="66"/>
                  </a:lnTo>
                  <a:lnTo>
                    <a:pt x="19" y="64"/>
                  </a:lnTo>
                  <a:lnTo>
                    <a:pt x="19" y="119"/>
                  </a:lnTo>
                  <a:lnTo>
                    <a:pt x="32" y="119"/>
                  </a:lnTo>
                  <a:lnTo>
                    <a:pt x="32" y="64"/>
                  </a:lnTo>
                  <a:lnTo>
                    <a:pt x="42" y="64"/>
                  </a:lnTo>
                  <a:lnTo>
                    <a:pt x="42" y="6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2" name="Freeform 331"/>
            <p:cNvSpPr>
              <a:spLocks noChangeAspect="1"/>
            </p:cNvSpPr>
            <p:nvPr userDrawn="1"/>
          </p:nvSpPr>
          <p:spPr bwMode="auto">
            <a:xfrm>
              <a:off x="2850" y="2345"/>
              <a:ext cx="30" cy="32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13" y="0"/>
                </a:cxn>
                <a:cxn ang="0">
                  <a:pos x="13" y="0"/>
                </a:cxn>
                <a:cxn ang="0">
                  <a:pos x="9" y="17"/>
                </a:cxn>
                <a:cxn ang="0">
                  <a:pos x="0" y="32"/>
                </a:cxn>
                <a:cxn ang="0">
                  <a:pos x="11" y="32"/>
                </a:cxn>
                <a:cxn ang="0">
                  <a:pos x="11" y="32"/>
                </a:cxn>
                <a:cxn ang="0">
                  <a:pos x="19" y="17"/>
                </a:cxn>
                <a:cxn ang="0">
                  <a:pos x="28" y="0"/>
                </a:cxn>
                <a:cxn ang="0">
                  <a:pos x="28" y="0"/>
                </a:cxn>
              </a:cxnLst>
              <a:rect l="0" t="0" r="r" b="b"/>
              <a:pathLst>
                <a:path w="28" h="32">
                  <a:moveTo>
                    <a:pt x="28" y="0"/>
                  </a:moveTo>
                  <a:lnTo>
                    <a:pt x="13" y="0"/>
                  </a:lnTo>
                  <a:lnTo>
                    <a:pt x="13" y="0"/>
                  </a:lnTo>
                  <a:lnTo>
                    <a:pt x="9" y="17"/>
                  </a:lnTo>
                  <a:lnTo>
                    <a:pt x="0" y="32"/>
                  </a:lnTo>
                  <a:lnTo>
                    <a:pt x="11" y="32"/>
                  </a:lnTo>
                  <a:lnTo>
                    <a:pt x="11" y="32"/>
                  </a:lnTo>
                  <a:lnTo>
                    <a:pt x="19" y="17"/>
                  </a:lnTo>
                  <a:lnTo>
                    <a:pt x="28" y="0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3" name="Freeform 332"/>
            <p:cNvSpPr>
              <a:spLocks noChangeAspect="1"/>
            </p:cNvSpPr>
            <p:nvPr userDrawn="1"/>
          </p:nvSpPr>
          <p:spPr bwMode="auto">
            <a:xfrm>
              <a:off x="2889" y="2345"/>
              <a:ext cx="27" cy="32"/>
            </a:xfrm>
            <a:custGeom>
              <a:avLst/>
              <a:gdLst/>
              <a:ahLst/>
              <a:cxnLst>
                <a:cxn ang="0">
                  <a:pos x="27" y="32"/>
                </a:cxn>
                <a:cxn ang="0">
                  <a:pos x="27" y="32"/>
                </a:cxn>
                <a:cxn ang="0">
                  <a:pos x="19" y="17"/>
                </a:cxn>
                <a:cxn ang="0">
                  <a:pos x="1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6" y="17"/>
                </a:cxn>
                <a:cxn ang="0">
                  <a:pos x="12" y="32"/>
                </a:cxn>
                <a:cxn ang="0">
                  <a:pos x="27" y="32"/>
                </a:cxn>
                <a:cxn ang="0">
                  <a:pos x="27" y="32"/>
                </a:cxn>
              </a:cxnLst>
              <a:rect l="0" t="0" r="r" b="b"/>
              <a:pathLst>
                <a:path w="27" h="32">
                  <a:moveTo>
                    <a:pt x="27" y="32"/>
                  </a:moveTo>
                  <a:lnTo>
                    <a:pt x="27" y="32"/>
                  </a:lnTo>
                  <a:lnTo>
                    <a:pt x="19" y="17"/>
                  </a:lnTo>
                  <a:lnTo>
                    <a:pt x="1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6" y="17"/>
                  </a:lnTo>
                  <a:lnTo>
                    <a:pt x="12" y="32"/>
                  </a:lnTo>
                  <a:lnTo>
                    <a:pt x="27" y="32"/>
                  </a:lnTo>
                  <a:lnTo>
                    <a:pt x="27" y="3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4" name="Freeform 333"/>
            <p:cNvSpPr>
              <a:spLocks noChangeAspect="1"/>
            </p:cNvSpPr>
            <p:nvPr userDrawn="1"/>
          </p:nvSpPr>
          <p:spPr bwMode="auto">
            <a:xfrm>
              <a:off x="2843" y="2419"/>
              <a:ext cx="11" cy="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34"/>
                </a:cxn>
                <a:cxn ang="0">
                  <a:pos x="11" y="34"/>
                </a:cxn>
                <a:cxn ang="0">
                  <a:pos x="11" y="34"/>
                </a:cxn>
                <a:cxn ang="0">
                  <a:pos x="8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1" h="34">
                  <a:moveTo>
                    <a:pt x="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11" y="34"/>
                  </a:lnTo>
                  <a:lnTo>
                    <a:pt x="11" y="34"/>
                  </a:lnTo>
                  <a:lnTo>
                    <a:pt x="8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5" name="Freeform 334"/>
            <p:cNvSpPr>
              <a:spLocks noChangeAspect="1"/>
            </p:cNvSpPr>
            <p:nvPr userDrawn="1"/>
          </p:nvSpPr>
          <p:spPr bwMode="auto">
            <a:xfrm>
              <a:off x="2900" y="2419"/>
              <a:ext cx="16" cy="34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" y="17"/>
                </a:cxn>
                <a:cxn ang="0">
                  <a:pos x="4" y="34"/>
                </a:cxn>
                <a:cxn ang="0">
                  <a:pos x="15" y="34"/>
                </a:cxn>
                <a:cxn ang="0">
                  <a:pos x="15" y="34"/>
                </a:cxn>
                <a:cxn ang="0">
                  <a:pos x="13" y="17"/>
                </a:cxn>
                <a:cxn ang="0">
                  <a:pos x="11" y="0"/>
                </a:cxn>
                <a:cxn ang="0">
                  <a:pos x="11" y="0"/>
                </a:cxn>
              </a:cxnLst>
              <a:rect l="0" t="0" r="r" b="b"/>
              <a:pathLst>
                <a:path w="15" h="34">
                  <a:moveTo>
                    <a:pt x="11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2" y="17"/>
                  </a:lnTo>
                  <a:lnTo>
                    <a:pt x="4" y="34"/>
                  </a:lnTo>
                  <a:lnTo>
                    <a:pt x="15" y="34"/>
                  </a:lnTo>
                  <a:lnTo>
                    <a:pt x="15" y="34"/>
                  </a:lnTo>
                  <a:lnTo>
                    <a:pt x="13" y="17"/>
                  </a:lnTo>
                  <a:lnTo>
                    <a:pt x="11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6" name="Freeform 335"/>
            <p:cNvSpPr>
              <a:spLocks noChangeAspect="1"/>
            </p:cNvSpPr>
            <p:nvPr userDrawn="1"/>
          </p:nvSpPr>
          <p:spPr bwMode="auto">
            <a:xfrm>
              <a:off x="2860" y="2365"/>
              <a:ext cx="52" cy="46"/>
            </a:xfrm>
            <a:custGeom>
              <a:avLst/>
              <a:gdLst/>
              <a:ahLst/>
              <a:cxnLst>
                <a:cxn ang="0">
                  <a:pos x="51" y="40"/>
                </a:cxn>
                <a:cxn ang="0">
                  <a:pos x="51" y="40"/>
                </a:cxn>
                <a:cxn ang="0">
                  <a:pos x="51" y="36"/>
                </a:cxn>
                <a:cxn ang="0">
                  <a:pos x="51" y="36"/>
                </a:cxn>
                <a:cxn ang="0">
                  <a:pos x="40" y="19"/>
                </a:cxn>
                <a:cxn ang="0">
                  <a:pos x="30" y="19"/>
                </a:cxn>
                <a:cxn ang="0">
                  <a:pos x="30" y="19"/>
                </a:cxn>
                <a:cxn ang="0">
                  <a:pos x="38" y="36"/>
                </a:cxn>
                <a:cxn ang="0">
                  <a:pos x="15" y="36"/>
                </a:cxn>
                <a:cxn ang="0">
                  <a:pos x="15" y="36"/>
                </a:cxn>
                <a:cxn ang="0">
                  <a:pos x="27" y="0"/>
                </a:cxn>
                <a:cxn ang="0">
                  <a:pos x="15" y="0"/>
                </a:cxn>
                <a:cxn ang="0">
                  <a:pos x="15" y="0"/>
                </a:cxn>
                <a:cxn ang="0">
                  <a:pos x="8" y="24"/>
                </a:cxn>
                <a:cxn ang="0">
                  <a:pos x="0" y="45"/>
                </a:cxn>
                <a:cxn ang="0">
                  <a:pos x="44" y="45"/>
                </a:cxn>
                <a:cxn ang="0">
                  <a:pos x="44" y="45"/>
                </a:cxn>
                <a:cxn ang="0">
                  <a:pos x="49" y="45"/>
                </a:cxn>
                <a:cxn ang="0">
                  <a:pos x="51" y="40"/>
                </a:cxn>
                <a:cxn ang="0">
                  <a:pos x="51" y="40"/>
                </a:cxn>
              </a:cxnLst>
              <a:rect l="0" t="0" r="r" b="b"/>
              <a:pathLst>
                <a:path w="51" h="45">
                  <a:moveTo>
                    <a:pt x="51" y="40"/>
                  </a:moveTo>
                  <a:lnTo>
                    <a:pt x="51" y="40"/>
                  </a:lnTo>
                  <a:lnTo>
                    <a:pt x="51" y="36"/>
                  </a:lnTo>
                  <a:lnTo>
                    <a:pt x="51" y="36"/>
                  </a:lnTo>
                  <a:lnTo>
                    <a:pt x="40" y="19"/>
                  </a:lnTo>
                  <a:lnTo>
                    <a:pt x="30" y="19"/>
                  </a:lnTo>
                  <a:lnTo>
                    <a:pt x="30" y="19"/>
                  </a:lnTo>
                  <a:lnTo>
                    <a:pt x="38" y="36"/>
                  </a:lnTo>
                  <a:lnTo>
                    <a:pt x="15" y="36"/>
                  </a:lnTo>
                  <a:lnTo>
                    <a:pt x="15" y="36"/>
                  </a:lnTo>
                  <a:lnTo>
                    <a:pt x="27" y="0"/>
                  </a:lnTo>
                  <a:lnTo>
                    <a:pt x="15" y="0"/>
                  </a:lnTo>
                  <a:lnTo>
                    <a:pt x="15" y="0"/>
                  </a:lnTo>
                  <a:lnTo>
                    <a:pt x="8" y="24"/>
                  </a:lnTo>
                  <a:lnTo>
                    <a:pt x="0" y="45"/>
                  </a:lnTo>
                  <a:lnTo>
                    <a:pt x="44" y="45"/>
                  </a:lnTo>
                  <a:lnTo>
                    <a:pt x="44" y="45"/>
                  </a:lnTo>
                  <a:lnTo>
                    <a:pt x="49" y="45"/>
                  </a:lnTo>
                  <a:lnTo>
                    <a:pt x="51" y="40"/>
                  </a:lnTo>
                  <a:lnTo>
                    <a:pt x="51" y="4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7" name="Freeform 336"/>
            <p:cNvSpPr>
              <a:spLocks noChangeAspect="1"/>
            </p:cNvSpPr>
            <p:nvPr userDrawn="1"/>
          </p:nvSpPr>
          <p:spPr bwMode="auto">
            <a:xfrm>
              <a:off x="2882" y="2416"/>
              <a:ext cx="11" cy="22"/>
            </a:xfrm>
            <a:custGeom>
              <a:avLst/>
              <a:gdLst/>
              <a:ahLst/>
              <a:cxnLst>
                <a:cxn ang="0">
                  <a:pos x="11" y="23"/>
                </a:cxn>
                <a:cxn ang="0">
                  <a:pos x="11" y="23"/>
                </a:cxn>
                <a:cxn ang="0">
                  <a:pos x="9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23"/>
                </a:cxn>
                <a:cxn ang="0">
                  <a:pos x="11" y="23"/>
                </a:cxn>
                <a:cxn ang="0">
                  <a:pos x="11" y="23"/>
                </a:cxn>
              </a:cxnLst>
              <a:rect l="0" t="0" r="r" b="b"/>
              <a:pathLst>
                <a:path w="11" h="23">
                  <a:moveTo>
                    <a:pt x="11" y="23"/>
                  </a:moveTo>
                  <a:lnTo>
                    <a:pt x="11" y="23"/>
                  </a:lnTo>
                  <a:lnTo>
                    <a:pt x="9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3"/>
                  </a:lnTo>
                  <a:lnTo>
                    <a:pt x="11" y="23"/>
                  </a:lnTo>
                  <a:lnTo>
                    <a:pt x="11" y="2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8" name="Freeform 337"/>
            <p:cNvSpPr>
              <a:spLocks noChangeAspect="1"/>
            </p:cNvSpPr>
            <p:nvPr userDrawn="1"/>
          </p:nvSpPr>
          <p:spPr bwMode="auto">
            <a:xfrm>
              <a:off x="2861" y="2416"/>
              <a:ext cx="38" cy="48"/>
            </a:xfrm>
            <a:custGeom>
              <a:avLst/>
              <a:gdLst/>
              <a:ahLst/>
              <a:cxnLst>
                <a:cxn ang="0">
                  <a:pos x="19" y="49"/>
                </a:cxn>
                <a:cxn ang="0">
                  <a:pos x="19" y="49"/>
                </a:cxn>
                <a:cxn ang="0">
                  <a:pos x="13" y="49"/>
                </a:cxn>
                <a:cxn ang="0">
                  <a:pos x="13" y="49"/>
                </a:cxn>
                <a:cxn ang="0">
                  <a:pos x="6" y="46"/>
                </a:cxn>
                <a:cxn ang="0">
                  <a:pos x="2" y="44"/>
                </a:cxn>
                <a:cxn ang="0">
                  <a:pos x="0" y="40"/>
                </a:cxn>
                <a:cxn ang="0">
                  <a:pos x="0" y="34"/>
                </a:cxn>
                <a:cxn ang="0">
                  <a:pos x="0" y="0"/>
                </a:cxn>
                <a:cxn ang="0">
                  <a:pos x="13" y="0"/>
                </a:cxn>
                <a:cxn ang="0">
                  <a:pos x="13" y="34"/>
                </a:cxn>
                <a:cxn ang="0">
                  <a:pos x="13" y="34"/>
                </a:cxn>
                <a:cxn ang="0">
                  <a:pos x="13" y="38"/>
                </a:cxn>
                <a:cxn ang="0">
                  <a:pos x="17" y="38"/>
                </a:cxn>
                <a:cxn ang="0">
                  <a:pos x="17" y="38"/>
                </a:cxn>
                <a:cxn ang="0">
                  <a:pos x="25" y="38"/>
                </a:cxn>
                <a:cxn ang="0">
                  <a:pos x="25" y="38"/>
                </a:cxn>
                <a:cxn ang="0">
                  <a:pos x="28" y="38"/>
                </a:cxn>
                <a:cxn ang="0">
                  <a:pos x="30" y="34"/>
                </a:cxn>
                <a:cxn ang="0">
                  <a:pos x="30" y="27"/>
                </a:cxn>
                <a:cxn ang="0">
                  <a:pos x="38" y="27"/>
                </a:cxn>
                <a:cxn ang="0">
                  <a:pos x="38" y="34"/>
                </a:cxn>
                <a:cxn ang="0">
                  <a:pos x="38" y="34"/>
                </a:cxn>
                <a:cxn ang="0">
                  <a:pos x="38" y="40"/>
                </a:cxn>
                <a:cxn ang="0">
                  <a:pos x="36" y="44"/>
                </a:cxn>
                <a:cxn ang="0">
                  <a:pos x="34" y="46"/>
                </a:cxn>
                <a:cxn ang="0">
                  <a:pos x="28" y="49"/>
                </a:cxn>
                <a:cxn ang="0">
                  <a:pos x="28" y="49"/>
                </a:cxn>
                <a:cxn ang="0">
                  <a:pos x="19" y="49"/>
                </a:cxn>
                <a:cxn ang="0">
                  <a:pos x="19" y="49"/>
                </a:cxn>
              </a:cxnLst>
              <a:rect l="0" t="0" r="r" b="b"/>
              <a:pathLst>
                <a:path w="38" h="49">
                  <a:moveTo>
                    <a:pt x="19" y="49"/>
                  </a:moveTo>
                  <a:lnTo>
                    <a:pt x="19" y="49"/>
                  </a:lnTo>
                  <a:lnTo>
                    <a:pt x="13" y="49"/>
                  </a:lnTo>
                  <a:lnTo>
                    <a:pt x="13" y="49"/>
                  </a:lnTo>
                  <a:lnTo>
                    <a:pt x="6" y="46"/>
                  </a:lnTo>
                  <a:lnTo>
                    <a:pt x="2" y="44"/>
                  </a:lnTo>
                  <a:lnTo>
                    <a:pt x="0" y="40"/>
                  </a:lnTo>
                  <a:lnTo>
                    <a:pt x="0" y="34"/>
                  </a:lnTo>
                  <a:lnTo>
                    <a:pt x="0" y="0"/>
                  </a:lnTo>
                  <a:lnTo>
                    <a:pt x="13" y="0"/>
                  </a:lnTo>
                  <a:lnTo>
                    <a:pt x="13" y="34"/>
                  </a:lnTo>
                  <a:lnTo>
                    <a:pt x="13" y="34"/>
                  </a:lnTo>
                  <a:lnTo>
                    <a:pt x="13" y="38"/>
                  </a:lnTo>
                  <a:lnTo>
                    <a:pt x="17" y="38"/>
                  </a:lnTo>
                  <a:lnTo>
                    <a:pt x="17" y="38"/>
                  </a:lnTo>
                  <a:lnTo>
                    <a:pt x="25" y="38"/>
                  </a:lnTo>
                  <a:lnTo>
                    <a:pt x="25" y="38"/>
                  </a:lnTo>
                  <a:lnTo>
                    <a:pt x="28" y="38"/>
                  </a:lnTo>
                  <a:lnTo>
                    <a:pt x="30" y="34"/>
                  </a:lnTo>
                  <a:lnTo>
                    <a:pt x="30" y="27"/>
                  </a:lnTo>
                  <a:lnTo>
                    <a:pt x="38" y="27"/>
                  </a:lnTo>
                  <a:lnTo>
                    <a:pt x="38" y="34"/>
                  </a:lnTo>
                  <a:lnTo>
                    <a:pt x="38" y="34"/>
                  </a:lnTo>
                  <a:lnTo>
                    <a:pt x="38" y="40"/>
                  </a:lnTo>
                  <a:lnTo>
                    <a:pt x="36" y="44"/>
                  </a:lnTo>
                  <a:lnTo>
                    <a:pt x="34" y="46"/>
                  </a:lnTo>
                  <a:lnTo>
                    <a:pt x="28" y="49"/>
                  </a:lnTo>
                  <a:lnTo>
                    <a:pt x="28" y="49"/>
                  </a:lnTo>
                  <a:lnTo>
                    <a:pt x="19" y="49"/>
                  </a:lnTo>
                  <a:lnTo>
                    <a:pt x="19" y="4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59" name="Freeform 338"/>
            <p:cNvSpPr>
              <a:spLocks noChangeAspect="1" noEditPoints="1"/>
            </p:cNvSpPr>
            <p:nvPr userDrawn="1"/>
          </p:nvSpPr>
          <p:spPr bwMode="auto">
            <a:xfrm>
              <a:off x="2562" y="2348"/>
              <a:ext cx="57" cy="111"/>
            </a:xfrm>
            <a:custGeom>
              <a:avLst/>
              <a:gdLst/>
              <a:ahLst/>
              <a:cxnLst>
                <a:cxn ang="0">
                  <a:pos x="34" y="94"/>
                </a:cxn>
                <a:cxn ang="0">
                  <a:pos x="34" y="82"/>
                </a:cxn>
                <a:cxn ang="0">
                  <a:pos x="55" y="82"/>
                </a:cxn>
                <a:cxn ang="0">
                  <a:pos x="55" y="71"/>
                </a:cxn>
                <a:cxn ang="0">
                  <a:pos x="34" y="71"/>
                </a:cxn>
                <a:cxn ang="0">
                  <a:pos x="34" y="59"/>
                </a:cxn>
                <a:cxn ang="0">
                  <a:pos x="43" y="59"/>
                </a:cxn>
                <a:cxn ang="0">
                  <a:pos x="43" y="59"/>
                </a:cxn>
                <a:cxn ang="0">
                  <a:pos x="49" y="59"/>
                </a:cxn>
                <a:cxn ang="0">
                  <a:pos x="53" y="56"/>
                </a:cxn>
                <a:cxn ang="0">
                  <a:pos x="55" y="50"/>
                </a:cxn>
                <a:cxn ang="0">
                  <a:pos x="57" y="46"/>
                </a:cxn>
                <a:cxn ang="0">
                  <a:pos x="57" y="0"/>
                </a:cxn>
                <a:cxn ang="0">
                  <a:pos x="2" y="0"/>
                </a:cxn>
                <a:cxn ang="0">
                  <a:pos x="2" y="59"/>
                </a:cxn>
                <a:cxn ang="0">
                  <a:pos x="24" y="59"/>
                </a:cxn>
                <a:cxn ang="0">
                  <a:pos x="24" y="71"/>
                </a:cxn>
                <a:cxn ang="0">
                  <a:pos x="2" y="71"/>
                </a:cxn>
                <a:cxn ang="0">
                  <a:pos x="2" y="82"/>
                </a:cxn>
                <a:cxn ang="0">
                  <a:pos x="24" y="82"/>
                </a:cxn>
                <a:cxn ang="0">
                  <a:pos x="24" y="97"/>
                </a:cxn>
                <a:cxn ang="0">
                  <a:pos x="24" y="97"/>
                </a:cxn>
                <a:cxn ang="0">
                  <a:pos x="0" y="99"/>
                </a:cxn>
                <a:cxn ang="0">
                  <a:pos x="0" y="111"/>
                </a:cxn>
                <a:cxn ang="0">
                  <a:pos x="0" y="111"/>
                </a:cxn>
                <a:cxn ang="0">
                  <a:pos x="30" y="107"/>
                </a:cxn>
                <a:cxn ang="0">
                  <a:pos x="57" y="101"/>
                </a:cxn>
                <a:cxn ang="0">
                  <a:pos x="57" y="90"/>
                </a:cxn>
                <a:cxn ang="0">
                  <a:pos x="57" y="90"/>
                </a:cxn>
                <a:cxn ang="0">
                  <a:pos x="34" y="94"/>
                </a:cxn>
                <a:cxn ang="0">
                  <a:pos x="34" y="94"/>
                </a:cxn>
                <a:cxn ang="0">
                  <a:pos x="34" y="8"/>
                </a:cxn>
                <a:cxn ang="0">
                  <a:pos x="45" y="8"/>
                </a:cxn>
                <a:cxn ang="0">
                  <a:pos x="45" y="25"/>
                </a:cxn>
                <a:cxn ang="0">
                  <a:pos x="34" y="25"/>
                </a:cxn>
                <a:cxn ang="0">
                  <a:pos x="34" y="8"/>
                </a:cxn>
                <a:cxn ang="0">
                  <a:pos x="34" y="8"/>
                </a:cxn>
                <a:cxn ang="0">
                  <a:pos x="34" y="33"/>
                </a:cxn>
                <a:cxn ang="0">
                  <a:pos x="45" y="33"/>
                </a:cxn>
                <a:cxn ang="0">
                  <a:pos x="45" y="33"/>
                </a:cxn>
                <a:cxn ang="0">
                  <a:pos x="45" y="46"/>
                </a:cxn>
                <a:cxn ang="0">
                  <a:pos x="45" y="46"/>
                </a:cxn>
                <a:cxn ang="0">
                  <a:pos x="43" y="48"/>
                </a:cxn>
                <a:cxn ang="0">
                  <a:pos x="40" y="50"/>
                </a:cxn>
                <a:cxn ang="0">
                  <a:pos x="40" y="50"/>
                </a:cxn>
                <a:cxn ang="0">
                  <a:pos x="34" y="50"/>
                </a:cxn>
                <a:cxn ang="0">
                  <a:pos x="34" y="33"/>
                </a:cxn>
                <a:cxn ang="0">
                  <a:pos x="34" y="33"/>
                </a:cxn>
                <a:cxn ang="0">
                  <a:pos x="13" y="8"/>
                </a:cxn>
                <a:cxn ang="0">
                  <a:pos x="24" y="8"/>
                </a:cxn>
                <a:cxn ang="0">
                  <a:pos x="24" y="25"/>
                </a:cxn>
                <a:cxn ang="0">
                  <a:pos x="13" y="25"/>
                </a:cxn>
                <a:cxn ang="0">
                  <a:pos x="13" y="8"/>
                </a:cxn>
                <a:cxn ang="0">
                  <a:pos x="13" y="8"/>
                </a:cxn>
                <a:cxn ang="0">
                  <a:pos x="13" y="50"/>
                </a:cxn>
                <a:cxn ang="0">
                  <a:pos x="13" y="33"/>
                </a:cxn>
                <a:cxn ang="0">
                  <a:pos x="24" y="33"/>
                </a:cxn>
                <a:cxn ang="0">
                  <a:pos x="24" y="50"/>
                </a:cxn>
                <a:cxn ang="0">
                  <a:pos x="13" y="50"/>
                </a:cxn>
                <a:cxn ang="0">
                  <a:pos x="13" y="50"/>
                </a:cxn>
              </a:cxnLst>
              <a:rect l="0" t="0" r="r" b="b"/>
              <a:pathLst>
                <a:path w="57" h="111">
                  <a:moveTo>
                    <a:pt x="34" y="94"/>
                  </a:moveTo>
                  <a:lnTo>
                    <a:pt x="34" y="82"/>
                  </a:lnTo>
                  <a:lnTo>
                    <a:pt x="55" y="82"/>
                  </a:lnTo>
                  <a:lnTo>
                    <a:pt x="55" y="71"/>
                  </a:lnTo>
                  <a:lnTo>
                    <a:pt x="34" y="71"/>
                  </a:lnTo>
                  <a:lnTo>
                    <a:pt x="34" y="59"/>
                  </a:lnTo>
                  <a:lnTo>
                    <a:pt x="43" y="59"/>
                  </a:lnTo>
                  <a:lnTo>
                    <a:pt x="43" y="59"/>
                  </a:lnTo>
                  <a:lnTo>
                    <a:pt x="49" y="59"/>
                  </a:lnTo>
                  <a:lnTo>
                    <a:pt x="53" y="56"/>
                  </a:lnTo>
                  <a:lnTo>
                    <a:pt x="55" y="50"/>
                  </a:lnTo>
                  <a:lnTo>
                    <a:pt x="57" y="46"/>
                  </a:lnTo>
                  <a:lnTo>
                    <a:pt x="57" y="0"/>
                  </a:lnTo>
                  <a:lnTo>
                    <a:pt x="2" y="0"/>
                  </a:lnTo>
                  <a:lnTo>
                    <a:pt x="2" y="59"/>
                  </a:lnTo>
                  <a:lnTo>
                    <a:pt x="24" y="59"/>
                  </a:lnTo>
                  <a:lnTo>
                    <a:pt x="24" y="71"/>
                  </a:lnTo>
                  <a:lnTo>
                    <a:pt x="2" y="71"/>
                  </a:lnTo>
                  <a:lnTo>
                    <a:pt x="2" y="82"/>
                  </a:lnTo>
                  <a:lnTo>
                    <a:pt x="24" y="82"/>
                  </a:lnTo>
                  <a:lnTo>
                    <a:pt x="24" y="97"/>
                  </a:lnTo>
                  <a:lnTo>
                    <a:pt x="24" y="97"/>
                  </a:lnTo>
                  <a:lnTo>
                    <a:pt x="0" y="99"/>
                  </a:lnTo>
                  <a:lnTo>
                    <a:pt x="0" y="111"/>
                  </a:lnTo>
                  <a:lnTo>
                    <a:pt x="0" y="111"/>
                  </a:lnTo>
                  <a:lnTo>
                    <a:pt x="30" y="107"/>
                  </a:lnTo>
                  <a:lnTo>
                    <a:pt x="57" y="101"/>
                  </a:lnTo>
                  <a:lnTo>
                    <a:pt x="57" y="90"/>
                  </a:lnTo>
                  <a:lnTo>
                    <a:pt x="57" y="90"/>
                  </a:lnTo>
                  <a:lnTo>
                    <a:pt x="34" y="94"/>
                  </a:lnTo>
                  <a:lnTo>
                    <a:pt x="34" y="94"/>
                  </a:lnTo>
                  <a:close/>
                  <a:moveTo>
                    <a:pt x="34" y="8"/>
                  </a:moveTo>
                  <a:lnTo>
                    <a:pt x="45" y="8"/>
                  </a:lnTo>
                  <a:lnTo>
                    <a:pt x="45" y="25"/>
                  </a:lnTo>
                  <a:lnTo>
                    <a:pt x="34" y="25"/>
                  </a:lnTo>
                  <a:lnTo>
                    <a:pt x="34" y="8"/>
                  </a:lnTo>
                  <a:lnTo>
                    <a:pt x="34" y="8"/>
                  </a:lnTo>
                  <a:close/>
                  <a:moveTo>
                    <a:pt x="34" y="33"/>
                  </a:moveTo>
                  <a:lnTo>
                    <a:pt x="45" y="33"/>
                  </a:lnTo>
                  <a:lnTo>
                    <a:pt x="45" y="33"/>
                  </a:lnTo>
                  <a:lnTo>
                    <a:pt x="45" y="46"/>
                  </a:lnTo>
                  <a:lnTo>
                    <a:pt x="45" y="46"/>
                  </a:lnTo>
                  <a:lnTo>
                    <a:pt x="43" y="48"/>
                  </a:lnTo>
                  <a:lnTo>
                    <a:pt x="40" y="50"/>
                  </a:lnTo>
                  <a:lnTo>
                    <a:pt x="40" y="50"/>
                  </a:lnTo>
                  <a:lnTo>
                    <a:pt x="34" y="50"/>
                  </a:lnTo>
                  <a:lnTo>
                    <a:pt x="34" y="33"/>
                  </a:lnTo>
                  <a:lnTo>
                    <a:pt x="34" y="33"/>
                  </a:lnTo>
                  <a:close/>
                  <a:moveTo>
                    <a:pt x="13" y="8"/>
                  </a:moveTo>
                  <a:lnTo>
                    <a:pt x="24" y="8"/>
                  </a:lnTo>
                  <a:lnTo>
                    <a:pt x="24" y="25"/>
                  </a:lnTo>
                  <a:lnTo>
                    <a:pt x="13" y="25"/>
                  </a:lnTo>
                  <a:lnTo>
                    <a:pt x="13" y="8"/>
                  </a:lnTo>
                  <a:lnTo>
                    <a:pt x="13" y="8"/>
                  </a:lnTo>
                  <a:close/>
                  <a:moveTo>
                    <a:pt x="13" y="50"/>
                  </a:moveTo>
                  <a:lnTo>
                    <a:pt x="13" y="33"/>
                  </a:lnTo>
                  <a:lnTo>
                    <a:pt x="24" y="33"/>
                  </a:lnTo>
                  <a:lnTo>
                    <a:pt x="24" y="50"/>
                  </a:lnTo>
                  <a:lnTo>
                    <a:pt x="13" y="50"/>
                  </a:lnTo>
                  <a:lnTo>
                    <a:pt x="13" y="5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0" name="Freeform 339"/>
            <p:cNvSpPr>
              <a:spLocks noChangeAspect="1"/>
            </p:cNvSpPr>
            <p:nvPr userDrawn="1"/>
          </p:nvSpPr>
          <p:spPr bwMode="auto">
            <a:xfrm>
              <a:off x="3181" y="2343"/>
              <a:ext cx="98" cy="57"/>
            </a:xfrm>
            <a:custGeom>
              <a:avLst/>
              <a:gdLst/>
              <a:ahLst/>
              <a:cxnLst>
                <a:cxn ang="0">
                  <a:pos x="10" y="19"/>
                </a:cxn>
                <a:cxn ang="0">
                  <a:pos x="27" y="19"/>
                </a:cxn>
                <a:cxn ang="0">
                  <a:pos x="27" y="19"/>
                </a:cxn>
                <a:cxn ang="0">
                  <a:pos x="25" y="30"/>
                </a:cxn>
                <a:cxn ang="0">
                  <a:pos x="21" y="38"/>
                </a:cxn>
                <a:cxn ang="0">
                  <a:pos x="13" y="45"/>
                </a:cxn>
                <a:cxn ang="0">
                  <a:pos x="2" y="51"/>
                </a:cxn>
                <a:cxn ang="0">
                  <a:pos x="2" y="59"/>
                </a:cxn>
                <a:cxn ang="0">
                  <a:pos x="2" y="59"/>
                </a:cxn>
                <a:cxn ang="0">
                  <a:pos x="19" y="53"/>
                </a:cxn>
                <a:cxn ang="0">
                  <a:pos x="30" y="45"/>
                </a:cxn>
                <a:cxn ang="0">
                  <a:pos x="38" y="34"/>
                </a:cxn>
                <a:cxn ang="0">
                  <a:pos x="42" y="19"/>
                </a:cxn>
                <a:cxn ang="0">
                  <a:pos x="55" y="19"/>
                </a:cxn>
                <a:cxn ang="0">
                  <a:pos x="55" y="43"/>
                </a:cxn>
                <a:cxn ang="0">
                  <a:pos x="55" y="43"/>
                </a:cxn>
                <a:cxn ang="0">
                  <a:pos x="55" y="49"/>
                </a:cxn>
                <a:cxn ang="0">
                  <a:pos x="57" y="53"/>
                </a:cxn>
                <a:cxn ang="0">
                  <a:pos x="61" y="55"/>
                </a:cxn>
                <a:cxn ang="0">
                  <a:pos x="68" y="55"/>
                </a:cxn>
                <a:cxn ang="0">
                  <a:pos x="68" y="55"/>
                </a:cxn>
                <a:cxn ang="0">
                  <a:pos x="76" y="55"/>
                </a:cxn>
                <a:cxn ang="0">
                  <a:pos x="76" y="55"/>
                </a:cxn>
                <a:cxn ang="0">
                  <a:pos x="83" y="55"/>
                </a:cxn>
                <a:cxn ang="0">
                  <a:pos x="83" y="55"/>
                </a:cxn>
                <a:cxn ang="0">
                  <a:pos x="89" y="55"/>
                </a:cxn>
                <a:cxn ang="0">
                  <a:pos x="93" y="53"/>
                </a:cxn>
                <a:cxn ang="0">
                  <a:pos x="97" y="47"/>
                </a:cxn>
                <a:cxn ang="0">
                  <a:pos x="97" y="43"/>
                </a:cxn>
                <a:cxn ang="0">
                  <a:pos x="87" y="40"/>
                </a:cxn>
                <a:cxn ang="0">
                  <a:pos x="87" y="40"/>
                </a:cxn>
                <a:cxn ang="0">
                  <a:pos x="87" y="45"/>
                </a:cxn>
                <a:cxn ang="0">
                  <a:pos x="83" y="47"/>
                </a:cxn>
                <a:cxn ang="0">
                  <a:pos x="83" y="47"/>
                </a:cxn>
                <a:cxn ang="0">
                  <a:pos x="76" y="47"/>
                </a:cxn>
                <a:cxn ang="0">
                  <a:pos x="76" y="47"/>
                </a:cxn>
                <a:cxn ang="0">
                  <a:pos x="72" y="47"/>
                </a:cxn>
                <a:cxn ang="0">
                  <a:pos x="72" y="47"/>
                </a:cxn>
                <a:cxn ang="0">
                  <a:pos x="68" y="45"/>
                </a:cxn>
                <a:cxn ang="0">
                  <a:pos x="68" y="40"/>
                </a:cxn>
                <a:cxn ang="0">
                  <a:pos x="68" y="19"/>
                </a:cxn>
                <a:cxn ang="0">
                  <a:pos x="85" y="19"/>
                </a:cxn>
                <a:cxn ang="0">
                  <a:pos x="85" y="34"/>
                </a:cxn>
                <a:cxn ang="0">
                  <a:pos x="97" y="34"/>
                </a:cxn>
                <a:cxn ang="0">
                  <a:pos x="97" y="11"/>
                </a:cxn>
                <a:cxn ang="0">
                  <a:pos x="55" y="11"/>
                </a:cxn>
                <a:cxn ang="0">
                  <a:pos x="55" y="0"/>
                </a:cxn>
                <a:cxn ang="0">
                  <a:pos x="42" y="0"/>
                </a:cxn>
                <a:cxn ang="0">
                  <a:pos x="42" y="11"/>
                </a:cxn>
                <a:cxn ang="0">
                  <a:pos x="0" y="11"/>
                </a:cxn>
                <a:cxn ang="0">
                  <a:pos x="0" y="36"/>
                </a:cxn>
                <a:cxn ang="0">
                  <a:pos x="10" y="36"/>
                </a:cxn>
                <a:cxn ang="0">
                  <a:pos x="10" y="19"/>
                </a:cxn>
                <a:cxn ang="0">
                  <a:pos x="10" y="19"/>
                </a:cxn>
              </a:cxnLst>
              <a:rect l="0" t="0" r="r" b="b"/>
              <a:pathLst>
                <a:path w="97" h="59">
                  <a:moveTo>
                    <a:pt x="10" y="19"/>
                  </a:moveTo>
                  <a:lnTo>
                    <a:pt x="27" y="19"/>
                  </a:lnTo>
                  <a:lnTo>
                    <a:pt x="27" y="19"/>
                  </a:lnTo>
                  <a:lnTo>
                    <a:pt x="25" y="30"/>
                  </a:lnTo>
                  <a:lnTo>
                    <a:pt x="21" y="38"/>
                  </a:lnTo>
                  <a:lnTo>
                    <a:pt x="13" y="45"/>
                  </a:lnTo>
                  <a:lnTo>
                    <a:pt x="2" y="51"/>
                  </a:lnTo>
                  <a:lnTo>
                    <a:pt x="2" y="59"/>
                  </a:lnTo>
                  <a:lnTo>
                    <a:pt x="2" y="59"/>
                  </a:lnTo>
                  <a:lnTo>
                    <a:pt x="19" y="53"/>
                  </a:lnTo>
                  <a:lnTo>
                    <a:pt x="30" y="45"/>
                  </a:lnTo>
                  <a:lnTo>
                    <a:pt x="38" y="34"/>
                  </a:lnTo>
                  <a:lnTo>
                    <a:pt x="42" y="19"/>
                  </a:lnTo>
                  <a:lnTo>
                    <a:pt x="55" y="19"/>
                  </a:lnTo>
                  <a:lnTo>
                    <a:pt x="55" y="43"/>
                  </a:lnTo>
                  <a:lnTo>
                    <a:pt x="55" y="43"/>
                  </a:lnTo>
                  <a:lnTo>
                    <a:pt x="55" y="49"/>
                  </a:lnTo>
                  <a:lnTo>
                    <a:pt x="57" y="53"/>
                  </a:lnTo>
                  <a:lnTo>
                    <a:pt x="61" y="55"/>
                  </a:lnTo>
                  <a:lnTo>
                    <a:pt x="68" y="55"/>
                  </a:lnTo>
                  <a:lnTo>
                    <a:pt x="68" y="55"/>
                  </a:lnTo>
                  <a:lnTo>
                    <a:pt x="76" y="55"/>
                  </a:lnTo>
                  <a:lnTo>
                    <a:pt x="76" y="55"/>
                  </a:lnTo>
                  <a:lnTo>
                    <a:pt x="83" y="55"/>
                  </a:lnTo>
                  <a:lnTo>
                    <a:pt x="83" y="55"/>
                  </a:lnTo>
                  <a:lnTo>
                    <a:pt x="89" y="55"/>
                  </a:lnTo>
                  <a:lnTo>
                    <a:pt x="93" y="53"/>
                  </a:lnTo>
                  <a:lnTo>
                    <a:pt x="97" y="47"/>
                  </a:lnTo>
                  <a:lnTo>
                    <a:pt x="97" y="43"/>
                  </a:lnTo>
                  <a:lnTo>
                    <a:pt x="87" y="40"/>
                  </a:lnTo>
                  <a:lnTo>
                    <a:pt x="87" y="40"/>
                  </a:lnTo>
                  <a:lnTo>
                    <a:pt x="87" y="45"/>
                  </a:lnTo>
                  <a:lnTo>
                    <a:pt x="83" y="47"/>
                  </a:lnTo>
                  <a:lnTo>
                    <a:pt x="83" y="47"/>
                  </a:lnTo>
                  <a:lnTo>
                    <a:pt x="76" y="47"/>
                  </a:lnTo>
                  <a:lnTo>
                    <a:pt x="76" y="47"/>
                  </a:lnTo>
                  <a:lnTo>
                    <a:pt x="72" y="47"/>
                  </a:lnTo>
                  <a:lnTo>
                    <a:pt x="72" y="47"/>
                  </a:lnTo>
                  <a:lnTo>
                    <a:pt x="68" y="45"/>
                  </a:lnTo>
                  <a:lnTo>
                    <a:pt x="68" y="40"/>
                  </a:lnTo>
                  <a:lnTo>
                    <a:pt x="68" y="19"/>
                  </a:lnTo>
                  <a:lnTo>
                    <a:pt x="85" y="19"/>
                  </a:lnTo>
                  <a:lnTo>
                    <a:pt x="85" y="34"/>
                  </a:lnTo>
                  <a:lnTo>
                    <a:pt x="97" y="34"/>
                  </a:lnTo>
                  <a:lnTo>
                    <a:pt x="97" y="11"/>
                  </a:lnTo>
                  <a:lnTo>
                    <a:pt x="55" y="11"/>
                  </a:lnTo>
                  <a:lnTo>
                    <a:pt x="55" y="0"/>
                  </a:lnTo>
                  <a:lnTo>
                    <a:pt x="42" y="0"/>
                  </a:lnTo>
                  <a:lnTo>
                    <a:pt x="42" y="11"/>
                  </a:lnTo>
                  <a:lnTo>
                    <a:pt x="0" y="11"/>
                  </a:lnTo>
                  <a:lnTo>
                    <a:pt x="0" y="36"/>
                  </a:lnTo>
                  <a:lnTo>
                    <a:pt x="10" y="36"/>
                  </a:lnTo>
                  <a:lnTo>
                    <a:pt x="10" y="19"/>
                  </a:lnTo>
                  <a:lnTo>
                    <a:pt x="10" y="1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  <p:sp>
          <p:nvSpPr>
            <p:cNvPr id="61" name="Freeform 340"/>
            <p:cNvSpPr>
              <a:spLocks noChangeAspect="1"/>
            </p:cNvSpPr>
            <p:nvPr userDrawn="1"/>
          </p:nvSpPr>
          <p:spPr bwMode="auto">
            <a:xfrm>
              <a:off x="3179" y="2392"/>
              <a:ext cx="104" cy="72"/>
            </a:xfrm>
            <a:custGeom>
              <a:avLst/>
              <a:gdLst/>
              <a:ahLst/>
              <a:cxnLst>
                <a:cxn ang="0">
                  <a:pos x="93" y="46"/>
                </a:cxn>
                <a:cxn ang="0">
                  <a:pos x="93" y="55"/>
                </a:cxn>
                <a:cxn ang="0">
                  <a:pos x="93" y="55"/>
                </a:cxn>
                <a:cxn ang="0">
                  <a:pos x="91" y="59"/>
                </a:cxn>
                <a:cxn ang="0">
                  <a:pos x="89" y="59"/>
                </a:cxn>
                <a:cxn ang="0">
                  <a:pos x="89" y="59"/>
                </a:cxn>
                <a:cxn ang="0">
                  <a:pos x="87" y="59"/>
                </a:cxn>
                <a:cxn ang="0">
                  <a:pos x="87" y="59"/>
                </a:cxn>
                <a:cxn ang="0">
                  <a:pos x="82" y="59"/>
                </a:cxn>
                <a:cxn ang="0">
                  <a:pos x="82" y="59"/>
                </a:cxn>
                <a:cxn ang="0">
                  <a:pos x="80" y="59"/>
                </a:cxn>
                <a:cxn ang="0">
                  <a:pos x="80" y="55"/>
                </a:cxn>
                <a:cxn ang="0">
                  <a:pos x="80" y="19"/>
                </a:cxn>
                <a:cxn ang="0">
                  <a:pos x="49" y="19"/>
                </a:cxn>
                <a:cxn ang="0">
                  <a:pos x="49" y="19"/>
                </a:cxn>
                <a:cxn ang="0">
                  <a:pos x="51" y="2"/>
                </a:cxn>
                <a:cxn ang="0">
                  <a:pos x="38" y="0"/>
                </a:cxn>
                <a:cxn ang="0">
                  <a:pos x="38" y="0"/>
                </a:cxn>
                <a:cxn ang="0">
                  <a:pos x="36" y="19"/>
                </a:cxn>
                <a:cxn ang="0">
                  <a:pos x="4" y="19"/>
                </a:cxn>
                <a:cxn ang="0">
                  <a:pos x="4" y="27"/>
                </a:cxn>
                <a:cxn ang="0">
                  <a:pos x="34" y="27"/>
                </a:cxn>
                <a:cxn ang="0">
                  <a:pos x="34" y="27"/>
                </a:cxn>
                <a:cxn ang="0">
                  <a:pos x="29" y="38"/>
                </a:cxn>
                <a:cxn ang="0">
                  <a:pos x="23" y="48"/>
                </a:cxn>
                <a:cxn ang="0">
                  <a:pos x="15" y="55"/>
                </a:cxn>
                <a:cxn ang="0">
                  <a:pos x="0" y="63"/>
                </a:cxn>
                <a:cxn ang="0">
                  <a:pos x="0" y="72"/>
                </a:cxn>
                <a:cxn ang="0">
                  <a:pos x="0" y="72"/>
                </a:cxn>
                <a:cxn ang="0">
                  <a:pos x="17" y="67"/>
                </a:cxn>
                <a:cxn ang="0">
                  <a:pos x="29" y="59"/>
                </a:cxn>
                <a:cxn ang="0">
                  <a:pos x="36" y="53"/>
                </a:cxn>
                <a:cxn ang="0">
                  <a:pos x="40" y="46"/>
                </a:cxn>
                <a:cxn ang="0">
                  <a:pos x="44" y="38"/>
                </a:cxn>
                <a:cxn ang="0">
                  <a:pos x="46" y="27"/>
                </a:cxn>
                <a:cxn ang="0">
                  <a:pos x="68" y="27"/>
                </a:cxn>
                <a:cxn ang="0">
                  <a:pos x="68" y="57"/>
                </a:cxn>
                <a:cxn ang="0">
                  <a:pos x="68" y="57"/>
                </a:cxn>
                <a:cxn ang="0">
                  <a:pos x="68" y="61"/>
                </a:cxn>
                <a:cxn ang="0">
                  <a:pos x="70" y="65"/>
                </a:cxn>
                <a:cxn ang="0">
                  <a:pos x="74" y="69"/>
                </a:cxn>
                <a:cxn ang="0">
                  <a:pos x="78" y="69"/>
                </a:cxn>
                <a:cxn ang="0">
                  <a:pos x="78" y="69"/>
                </a:cxn>
                <a:cxn ang="0">
                  <a:pos x="85" y="69"/>
                </a:cxn>
                <a:cxn ang="0">
                  <a:pos x="85" y="69"/>
                </a:cxn>
                <a:cxn ang="0">
                  <a:pos x="93" y="69"/>
                </a:cxn>
                <a:cxn ang="0">
                  <a:pos x="93" y="69"/>
                </a:cxn>
                <a:cxn ang="0">
                  <a:pos x="97" y="67"/>
                </a:cxn>
                <a:cxn ang="0">
                  <a:pos x="101" y="65"/>
                </a:cxn>
                <a:cxn ang="0">
                  <a:pos x="104" y="61"/>
                </a:cxn>
                <a:cxn ang="0">
                  <a:pos x="104" y="55"/>
                </a:cxn>
                <a:cxn ang="0">
                  <a:pos x="104" y="46"/>
                </a:cxn>
                <a:cxn ang="0">
                  <a:pos x="93" y="46"/>
                </a:cxn>
                <a:cxn ang="0">
                  <a:pos x="93" y="46"/>
                </a:cxn>
              </a:cxnLst>
              <a:rect l="0" t="0" r="r" b="b"/>
              <a:pathLst>
                <a:path w="104" h="72">
                  <a:moveTo>
                    <a:pt x="93" y="46"/>
                  </a:moveTo>
                  <a:lnTo>
                    <a:pt x="93" y="55"/>
                  </a:lnTo>
                  <a:lnTo>
                    <a:pt x="93" y="55"/>
                  </a:lnTo>
                  <a:lnTo>
                    <a:pt x="91" y="59"/>
                  </a:lnTo>
                  <a:lnTo>
                    <a:pt x="89" y="59"/>
                  </a:lnTo>
                  <a:lnTo>
                    <a:pt x="89" y="59"/>
                  </a:lnTo>
                  <a:lnTo>
                    <a:pt x="87" y="59"/>
                  </a:lnTo>
                  <a:lnTo>
                    <a:pt x="87" y="59"/>
                  </a:lnTo>
                  <a:lnTo>
                    <a:pt x="82" y="59"/>
                  </a:lnTo>
                  <a:lnTo>
                    <a:pt x="82" y="59"/>
                  </a:lnTo>
                  <a:lnTo>
                    <a:pt x="80" y="59"/>
                  </a:lnTo>
                  <a:lnTo>
                    <a:pt x="80" y="55"/>
                  </a:lnTo>
                  <a:lnTo>
                    <a:pt x="80" y="19"/>
                  </a:lnTo>
                  <a:lnTo>
                    <a:pt x="49" y="19"/>
                  </a:lnTo>
                  <a:lnTo>
                    <a:pt x="49" y="19"/>
                  </a:lnTo>
                  <a:lnTo>
                    <a:pt x="51" y="2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36" y="19"/>
                  </a:lnTo>
                  <a:lnTo>
                    <a:pt x="4" y="19"/>
                  </a:lnTo>
                  <a:lnTo>
                    <a:pt x="4" y="27"/>
                  </a:lnTo>
                  <a:lnTo>
                    <a:pt x="34" y="27"/>
                  </a:lnTo>
                  <a:lnTo>
                    <a:pt x="34" y="27"/>
                  </a:lnTo>
                  <a:lnTo>
                    <a:pt x="29" y="38"/>
                  </a:lnTo>
                  <a:lnTo>
                    <a:pt x="23" y="48"/>
                  </a:lnTo>
                  <a:lnTo>
                    <a:pt x="15" y="55"/>
                  </a:lnTo>
                  <a:lnTo>
                    <a:pt x="0" y="63"/>
                  </a:lnTo>
                  <a:lnTo>
                    <a:pt x="0" y="72"/>
                  </a:lnTo>
                  <a:lnTo>
                    <a:pt x="0" y="72"/>
                  </a:lnTo>
                  <a:lnTo>
                    <a:pt x="17" y="67"/>
                  </a:lnTo>
                  <a:lnTo>
                    <a:pt x="29" y="59"/>
                  </a:lnTo>
                  <a:lnTo>
                    <a:pt x="36" y="53"/>
                  </a:lnTo>
                  <a:lnTo>
                    <a:pt x="40" y="46"/>
                  </a:lnTo>
                  <a:lnTo>
                    <a:pt x="44" y="38"/>
                  </a:lnTo>
                  <a:lnTo>
                    <a:pt x="46" y="27"/>
                  </a:lnTo>
                  <a:lnTo>
                    <a:pt x="68" y="27"/>
                  </a:lnTo>
                  <a:lnTo>
                    <a:pt x="68" y="57"/>
                  </a:lnTo>
                  <a:lnTo>
                    <a:pt x="68" y="57"/>
                  </a:lnTo>
                  <a:lnTo>
                    <a:pt x="68" y="61"/>
                  </a:lnTo>
                  <a:lnTo>
                    <a:pt x="70" y="65"/>
                  </a:lnTo>
                  <a:lnTo>
                    <a:pt x="74" y="69"/>
                  </a:lnTo>
                  <a:lnTo>
                    <a:pt x="78" y="69"/>
                  </a:lnTo>
                  <a:lnTo>
                    <a:pt x="78" y="69"/>
                  </a:lnTo>
                  <a:lnTo>
                    <a:pt x="85" y="69"/>
                  </a:lnTo>
                  <a:lnTo>
                    <a:pt x="85" y="69"/>
                  </a:lnTo>
                  <a:lnTo>
                    <a:pt x="93" y="69"/>
                  </a:lnTo>
                  <a:lnTo>
                    <a:pt x="93" y="69"/>
                  </a:lnTo>
                  <a:lnTo>
                    <a:pt x="97" y="67"/>
                  </a:lnTo>
                  <a:lnTo>
                    <a:pt x="101" y="65"/>
                  </a:lnTo>
                  <a:lnTo>
                    <a:pt x="104" y="61"/>
                  </a:lnTo>
                  <a:lnTo>
                    <a:pt x="104" y="55"/>
                  </a:lnTo>
                  <a:lnTo>
                    <a:pt x="104" y="46"/>
                  </a:lnTo>
                  <a:lnTo>
                    <a:pt x="93" y="46"/>
                  </a:lnTo>
                  <a:lnTo>
                    <a:pt x="93" y="4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endParaRPr lang="ja-JP" altLang="en-US" dirty="0">
                <a:solidFill>
                  <a:srgbClr val="000000"/>
                </a:solidFill>
                <a:ea typeface="ＭＳ Ｐゴシック" pitchFamily="50" charset="-128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  <p:sldLayoutId id="2147483708" r:id="rId18"/>
    <p:sldLayoutId id="2147483709" r:id="rId19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l" defTabSz="862013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1"/>
          </a:solidFill>
          <a:latin typeface="Franklin Gothic Heavy" pitchFamily="34" charset="0"/>
          <a:ea typeface="+mj-ea"/>
          <a:cs typeface="+mj-cs"/>
        </a:defRPr>
      </a:lvl1pPr>
      <a:lvl2pPr algn="l" defTabSz="862013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defTabSz="862013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defTabSz="862013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defTabSz="862013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57200" algn="l" defTabSz="862013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914400" algn="l" defTabSz="862013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600" algn="l" defTabSz="862013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800" algn="l" defTabSz="862013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185738" indent="-185738" algn="l" defTabSz="862013" rtl="0" eaLnBrk="1" fontAlgn="base" hangingPunct="1">
        <a:spcBef>
          <a:spcPct val="30000"/>
        </a:spcBef>
        <a:spcAft>
          <a:spcPct val="0"/>
        </a:spcAft>
        <a:buClr>
          <a:schemeClr val="bg2"/>
        </a:buClr>
        <a:buFont typeface="Wingdings" pitchFamily="2" charset="2"/>
        <a:buChar char="n"/>
        <a:defRPr kumimoji="1" sz="2400">
          <a:solidFill>
            <a:schemeClr val="tx1"/>
          </a:solidFill>
          <a:latin typeface="Franklin Gothic Heavy" pitchFamily="34" charset="0"/>
          <a:ea typeface="+mn-ea"/>
          <a:cs typeface="+mn-cs"/>
        </a:defRPr>
      </a:lvl1pPr>
      <a:lvl2pPr marL="563563" indent="-185738" algn="l" defTabSz="862013" rtl="0" eaLnBrk="1" fontAlgn="base" hangingPunct="1">
        <a:spcBef>
          <a:spcPct val="30000"/>
        </a:spcBef>
        <a:spcAft>
          <a:spcPct val="0"/>
        </a:spcAft>
        <a:buClr>
          <a:schemeClr val="bg2"/>
        </a:buClr>
        <a:buFont typeface="Wingdings" pitchFamily="2" charset="2"/>
        <a:buChar char="l"/>
        <a:defRPr kumimoji="1" sz="2000">
          <a:solidFill>
            <a:schemeClr val="tx1"/>
          </a:solidFill>
          <a:latin typeface="Franklin Gothic Heavy" pitchFamily="34" charset="0"/>
          <a:ea typeface="+mn-ea"/>
        </a:defRPr>
      </a:lvl2pPr>
      <a:lvl3pPr marL="950913" indent="-195263" algn="l" defTabSz="862013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▪"/>
        <a:defRPr kumimoji="1" sz="1800">
          <a:solidFill>
            <a:schemeClr val="tx1"/>
          </a:solidFill>
          <a:latin typeface="Franklin Gothic Heavy" pitchFamily="34" charset="0"/>
          <a:ea typeface="+mn-ea"/>
        </a:defRPr>
      </a:lvl3pPr>
      <a:lvl4pPr marL="1333500" indent="-190500" algn="l" defTabSz="862013" rtl="0" eaLnBrk="1" fontAlgn="base" hangingPunct="1">
        <a:spcBef>
          <a:spcPct val="15000"/>
        </a:spcBef>
        <a:spcAft>
          <a:spcPct val="0"/>
        </a:spcAft>
        <a:buClr>
          <a:schemeClr val="tx1"/>
        </a:buClr>
        <a:buChar char="▪"/>
        <a:defRPr kumimoji="1" sz="1600">
          <a:solidFill>
            <a:schemeClr val="tx1"/>
          </a:solidFill>
          <a:latin typeface="Franklin Gothic Heavy" pitchFamily="34" charset="0"/>
          <a:ea typeface="+mn-ea"/>
        </a:defRPr>
      </a:lvl4pPr>
      <a:lvl5pPr marL="1716088" indent="-190500" algn="l" defTabSz="862013" rtl="0" eaLnBrk="1" fontAlgn="base" hangingPunct="1">
        <a:spcBef>
          <a:spcPct val="10000"/>
        </a:spcBef>
        <a:spcAft>
          <a:spcPct val="0"/>
        </a:spcAft>
        <a:buClr>
          <a:schemeClr val="tx1"/>
        </a:buClr>
        <a:buChar char="▪"/>
        <a:defRPr kumimoji="1" sz="1400">
          <a:solidFill>
            <a:schemeClr val="tx1"/>
          </a:solidFill>
          <a:latin typeface="Franklin Gothic Heavy" pitchFamily="34" charset="0"/>
          <a:ea typeface="+mn-ea"/>
        </a:defRPr>
      </a:lvl5pPr>
      <a:lvl6pPr marL="2173288" indent="-190500" algn="l" defTabSz="862013" rtl="0" eaLnBrk="1" fontAlgn="base" hangingPunct="1">
        <a:spcBef>
          <a:spcPct val="10000"/>
        </a:spcBef>
        <a:spcAft>
          <a:spcPct val="0"/>
        </a:spcAft>
        <a:buClr>
          <a:schemeClr val="tx1"/>
        </a:buClr>
        <a:buChar char="▪"/>
        <a:defRPr kumimoji="1" sz="1600">
          <a:solidFill>
            <a:schemeClr val="tx1"/>
          </a:solidFill>
          <a:latin typeface="+mn-lt"/>
          <a:ea typeface="+mn-ea"/>
        </a:defRPr>
      </a:lvl6pPr>
      <a:lvl7pPr marL="2630488" indent="-190500" algn="l" defTabSz="862013" rtl="0" eaLnBrk="1" fontAlgn="base" hangingPunct="1">
        <a:spcBef>
          <a:spcPct val="10000"/>
        </a:spcBef>
        <a:spcAft>
          <a:spcPct val="0"/>
        </a:spcAft>
        <a:buClr>
          <a:schemeClr val="tx1"/>
        </a:buClr>
        <a:buChar char="▪"/>
        <a:defRPr kumimoji="1" sz="1600">
          <a:solidFill>
            <a:schemeClr val="tx1"/>
          </a:solidFill>
          <a:latin typeface="+mn-lt"/>
          <a:ea typeface="+mn-ea"/>
        </a:defRPr>
      </a:lvl7pPr>
      <a:lvl8pPr marL="3087688" indent="-190500" algn="l" defTabSz="862013" rtl="0" eaLnBrk="1" fontAlgn="base" hangingPunct="1">
        <a:spcBef>
          <a:spcPct val="10000"/>
        </a:spcBef>
        <a:spcAft>
          <a:spcPct val="0"/>
        </a:spcAft>
        <a:buClr>
          <a:schemeClr val="tx1"/>
        </a:buClr>
        <a:buChar char="▪"/>
        <a:defRPr kumimoji="1" sz="1600">
          <a:solidFill>
            <a:schemeClr val="tx1"/>
          </a:solidFill>
          <a:latin typeface="+mn-lt"/>
          <a:ea typeface="+mn-ea"/>
        </a:defRPr>
      </a:lvl8pPr>
      <a:lvl9pPr marL="3544888" indent="-190500" algn="l" defTabSz="862013" rtl="0" eaLnBrk="1" fontAlgn="base" hangingPunct="1">
        <a:spcBef>
          <a:spcPct val="10000"/>
        </a:spcBef>
        <a:spcAft>
          <a:spcPct val="0"/>
        </a:spcAft>
        <a:buClr>
          <a:schemeClr val="tx1"/>
        </a:buClr>
        <a:buChar char="▪"/>
        <a:defRPr kumimoji="1"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kumimoji="1"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IETF 93 Prague OAuth WG</a:t>
            </a:r>
            <a:endParaRPr kumimoji="1" lang="ja-JP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ctrTitle" sz="quarter"/>
          </p:nvPr>
        </p:nvSpPr>
        <p:spPr/>
        <p:txBody>
          <a:bodyPr anchor="ctr"/>
          <a:lstStyle/>
          <a:p>
            <a:pPr algn="ctr"/>
            <a:r>
              <a:rPr kumimoji="1" lang="en-US" altLang="ja-JP" sz="3600" dirty="0" smtClean="0">
                <a:latin typeface="Franklin Gothic Demi Cond" panose="020B0706030402020204" pitchFamily="34" charset="0"/>
              </a:rPr>
              <a:t>Request by JWS for OAuth 2.0</a:t>
            </a:r>
            <a:endParaRPr kumimoji="1" lang="ja-JP" altLang="en-US" sz="3600" dirty="0">
              <a:latin typeface="Franklin Gothic Demi Cond" panose="020B0706030402020204" pitchFamily="34" charset="0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5961112" y="5013176"/>
            <a:ext cx="37444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Nat </a:t>
            </a:r>
            <a:r>
              <a:rPr lang="en-US" altLang="ja-JP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Sakimura – Nomura </a:t>
            </a:r>
            <a:r>
              <a:rPr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Institute</a:t>
            </a:r>
          </a:p>
          <a:p>
            <a:r>
              <a:rPr lang="en-US" altLang="ja-JP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John Bradley – Ping Identity</a:t>
            </a:r>
            <a:endParaRPr lang="ja-JP" alt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961112" y="4581128"/>
            <a:ext cx="1435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July 22, 2015</a:t>
            </a:r>
            <a:endParaRPr kumimoji="1" lang="ja-JP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2922022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What is it? </a:t>
            </a:r>
            <a:endParaRPr kumimoji="1" lang="ja-JP" altLang="en-US" dirty="0"/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>
                <a:latin typeface="Franklin Gothic Book" panose="020B0503020102020204" pitchFamily="34" charset="0"/>
              </a:rPr>
              <a:t> RFC6749 sends parameters in key=value pairs </a:t>
            </a:r>
            <a:r>
              <a:rPr lang="en-US" altLang="ja-JP" dirty="0">
                <a:latin typeface="Franklin Gothic Book" panose="020B0503020102020204" pitchFamily="34" charset="0"/>
              </a:rPr>
              <a:t>in a query </a:t>
            </a:r>
            <a:r>
              <a:rPr lang="en-US" altLang="ja-JP" dirty="0" smtClean="0">
                <a:latin typeface="Franklin Gothic Book" panose="020B0503020102020204" pitchFamily="34" charset="0"/>
              </a:rPr>
              <a:t>string. </a:t>
            </a:r>
            <a:endParaRPr kumimoji="1" lang="en-US" altLang="ja-JP" dirty="0" smtClean="0">
              <a:latin typeface="Franklin Gothic Book" panose="020B0503020102020204" pitchFamily="34" charset="0"/>
            </a:endParaRPr>
          </a:p>
          <a:p>
            <a:r>
              <a:rPr lang="en-US" altLang="ja-JP" dirty="0">
                <a:latin typeface="Franklin Gothic Book" panose="020B0503020102020204" pitchFamily="34" charset="0"/>
              </a:rPr>
              <a:t> </a:t>
            </a:r>
            <a:r>
              <a:rPr lang="en-US" altLang="ja-JP" dirty="0" smtClean="0">
                <a:latin typeface="Franklin Gothic Book" panose="020B0503020102020204" pitchFamily="34" charset="0"/>
              </a:rPr>
              <a:t>This draft sends parameters in JWT </a:t>
            </a:r>
            <a:r>
              <a:rPr lang="en-US" altLang="ja-JP" dirty="0">
                <a:latin typeface="Franklin Gothic Book" panose="020B0503020102020204" pitchFamily="34" charset="0"/>
              </a:rPr>
              <a:t>in a query string as </a:t>
            </a:r>
            <a:endParaRPr lang="en-US" altLang="ja-JP" dirty="0" smtClean="0">
              <a:latin typeface="Franklin Gothic Book" panose="020B0503020102020204" pitchFamily="34" charset="0"/>
            </a:endParaRPr>
          </a:p>
          <a:p>
            <a:pPr lvl="1"/>
            <a:r>
              <a:rPr lang="en-US" altLang="ja-JP" dirty="0">
                <a:latin typeface="Franklin Gothic Book" panose="020B0503020102020204" pitchFamily="34" charset="0"/>
              </a:rPr>
              <a:t> </a:t>
            </a:r>
            <a:r>
              <a:rPr lang="en-US" altLang="ja-JP" dirty="0" smtClean="0">
                <a:latin typeface="Franklin Gothic Book" panose="020B0503020102020204" pitchFamily="34" charset="0"/>
              </a:rPr>
              <a:t>by value as a value of a “request” parameter;</a:t>
            </a:r>
          </a:p>
          <a:p>
            <a:pPr lvl="1"/>
            <a:r>
              <a:rPr lang="en-US" altLang="ja-JP" dirty="0">
                <a:latin typeface="Franklin Gothic Book" panose="020B0503020102020204" pitchFamily="34" charset="0"/>
              </a:rPr>
              <a:t> </a:t>
            </a:r>
            <a:r>
              <a:rPr lang="en-US" altLang="ja-JP" dirty="0" smtClean="0">
                <a:latin typeface="Franklin Gothic Book" panose="020B0503020102020204" pitchFamily="34" charset="0"/>
              </a:rPr>
              <a:t>by reference through “</a:t>
            </a:r>
            <a:r>
              <a:rPr lang="en-US" altLang="ja-JP" dirty="0" err="1" smtClean="0">
                <a:latin typeface="Franklin Gothic Book" panose="020B0503020102020204" pitchFamily="34" charset="0"/>
              </a:rPr>
              <a:t>request_uri</a:t>
            </a:r>
            <a:r>
              <a:rPr lang="en-US" altLang="ja-JP" dirty="0" smtClean="0">
                <a:latin typeface="Franklin Gothic Book" panose="020B0503020102020204" pitchFamily="34" charset="0"/>
              </a:rPr>
              <a:t>” parameter value. </a:t>
            </a:r>
          </a:p>
          <a:p>
            <a:pPr lvl="1"/>
            <a:endParaRPr lang="en-US" altLang="ja-JP" dirty="0" smtClean="0">
              <a:latin typeface="Franklin Gothic Book" panose="020B0503020102020204" pitchFamily="34" charset="0"/>
            </a:endParaRPr>
          </a:p>
          <a:p>
            <a:r>
              <a:rPr kumimoji="1" lang="en-US" altLang="ja-JP" dirty="0" smtClean="0">
                <a:latin typeface="Franklin Gothic Book" panose="020B0503020102020204" pitchFamily="34" charset="0"/>
              </a:rPr>
              <a:t>Advantages: </a:t>
            </a:r>
          </a:p>
          <a:p>
            <a:pPr lvl="1"/>
            <a:r>
              <a:rPr lang="en-US" altLang="ja-JP" dirty="0">
                <a:latin typeface="Franklin Gothic Book" panose="020B0503020102020204" pitchFamily="34" charset="0"/>
              </a:rPr>
              <a:t>The request may be </a:t>
            </a:r>
            <a:r>
              <a:rPr lang="en-US" altLang="ja-JP" dirty="0" smtClean="0">
                <a:latin typeface="Franklin Gothic Book" panose="020B0503020102020204" pitchFamily="34" charset="0"/>
              </a:rPr>
              <a:t>signed</a:t>
            </a:r>
          </a:p>
          <a:p>
            <a:pPr lvl="1"/>
            <a:r>
              <a:rPr kumimoji="1" lang="en-US" altLang="ja-JP" dirty="0" smtClean="0">
                <a:latin typeface="Franklin Gothic Book" panose="020B0503020102020204" pitchFamily="34" charset="0"/>
              </a:rPr>
              <a:t>The request may be encrypted</a:t>
            </a:r>
          </a:p>
          <a:p>
            <a:pPr lvl="1"/>
            <a:r>
              <a:rPr kumimoji="1" lang="en-US" altLang="ja-JP" dirty="0" smtClean="0">
                <a:latin typeface="Franklin Gothic Book" panose="020B0503020102020204" pitchFamily="34" charset="0"/>
              </a:rPr>
              <a:t>The request may be vetted before the fact</a:t>
            </a:r>
          </a:p>
          <a:p>
            <a:pPr lvl="1"/>
            <a:endParaRPr lang="en-US" altLang="ja-JP" dirty="0">
              <a:latin typeface="Franklin Gothic Book" panose="020B0503020102020204" pitchFamily="34" charset="0"/>
            </a:endParaRPr>
          </a:p>
          <a:p>
            <a:pPr lvl="1"/>
            <a:r>
              <a:rPr kumimoji="1" lang="en-US" altLang="ja-JP" dirty="0" smtClean="0">
                <a:latin typeface="Franklin Gothic Book" panose="020B0503020102020204" pitchFamily="34" charset="0"/>
              </a:rPr>
              <a:t>Can send larger request by using “by reference”</a:t>
            </a:r>
            <a:endParaRPr kumimoji="1" lang="ja-JP" altLang="en-US" dirty="0"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2424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Status Update</a:t>
            </a:r>
            <a:endParaRPr kumimoji="1" lang="ja-JP" altLang="en-US" dirty="0"/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46088" indent="-446088"/>
            <a:r>
              <a:rPr kumimoji="1" lang="en-US" altLang="ja-JP" sz="3200" dirty="0" smtClean="0">
                <a:latin typeface="Franklin Gothic Book" panose="020B0503020102020204" pitchFamily="34" charset="0"/>
              </a:rPr>
              <a:t> -05 incorporates nits that were pointed out since IETF 92. </a:t>
            </a:r>
          </a:p>
          <a:p>
            <a:pPr lvl="1"/>
            <a:r>
              <a:rPr lang="en-US" altLang="ja-JP" sz="2800" dirty="0">
                <a:latin typeface="Franklin Gothic Book" panose="020B0503020102020204" pitchFamily="34" charset="0"/>
              </a:rPr>
              <a:t> </a:t>
            </a:r>
            <a:r>
              <a:rPr lang="en-US" altLang="ja-JP" sz="2800" dirty="0" smtClean="0">
                <a:latin typeface="Franklin Gothic Book" panose="020B0503020102020204" pitchFamily="34" charset="0"/>
              </a:rPr>
              <a:t>aligned with </a:t>
            </a:r>
            <a:r>
              <a:rPr lang="en-US" altLang="ja-JP" sz="2800" dirty="0" err="1" smtClean="0">
                <a:latin typeface="Franklin Gothic Book" panose="020B0503020102020204" pitchFamily="34" charset="0"/>
              </a:rPr>
              <a:t>OpenID</a:t>
            </a:r>
            <a:r>
              <a:rPr lang="en-US" altLang="ja-JP" sz="2800" dirty="0" smtClean="0">
                <a:latin typeface="Franklin Gothic Book" panose="020B0503020102020204" pitchFamily="34" charset="0"/>
              </a:rPr>
              <a:t> Connect / IANA OAuth parameter registry</a:t>
            </a:r>
            <a:endParaRPr lang="en-US" altLang="ja-JP" sz="2800" dirty="0">
              <a:latin typeface="Franklin Gothic Book" panose="020B0503020102020204" pitchFamily="34" charset="0"/>
            </a:endParaRPr>
          </a:p>
          <a:p>
            <a:pPr lvl="1"/>
            <a:endParaRPr lang="en-US" altLang="ja-JP" sz="2800" dirty="0">
              <a:latin typeface="Franklin Gothic Book" panose="020B0503020102020204" pitchFamily="34" charset="0"/>
            </a:endParaRPr>
          </a:p>
          <a:p>
            <a:r>
              <a:rPr kumimoji="1" lang="en-US" altLang="ja-JP" sz="3200" dirty="0" smtClean="0">
                <a:latin typeface="Franklin Gothic Book" panose="020B0503020102020204" pitchFamily="34" charset="0"/>
              </a:rPr>
              <a:t> 3 Questions remains</a:t>
            </a:r>
          </a:p>
          <a:p>
            <a:endParaRPr lang="en-US" altLang="ja-JP" sz="3200" dirty="0">
              <a:latin typeface="Franklin Gothic Book" panose="020B0503020102020204" pitchFamily="34" charset="0"/>
            </a:endParaRPr>
          </a:p>
          <a:p>
            <a:endParaRPr kumimoji="1" lang="ja-JP" altLang="en-US" sz="3200" dirty="0">
              <a:latin typeface="Franklin Gothic Book" panose="020B05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3327862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>
          <a:xfrm>
            <a:off x="194480" y="1484785"/>
            <a:ext cx="9448535" cy="2621746"/>
          </a:xfrm>
        </p:spPr>
        <p:txBody>
          <a:bodyPr/>
          <a:lstStyle/>
          <a:p>
            <a:r>
              <a:rPr lang="en-US" altLang="ja-JP" sz="4000" dirty="0">
                <a:latin typeface="Franklin Gothic Demi Cond" panose="020B0706030402020204" pitchFamily="34" charset="0"/>
              </a:rPr>
              <a:t>Can we just put all the parameters into JWT?</a:t>
            </a:r>
            <a:endParaRPr kumimoji="1" lang="ja-JP" altLang="en-US" sz="4000" dirty="0">
              <a:latin typeface="Franklin Gothic Demi Cond" panose="020B0706030402020204" pitchFamily="34" charset="0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1EA963-CCD3-4526-8C4D-4C50FB2EA86B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4160912" y="3717032"/>
            <a:ext cx="532859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/>
            <a:r>
              <a:rPr lang="en-US" altLang="ja-JP" sz="2800" dirty="0" err="1"/>
              <a:t>OpenID</a:t>
            </a:r>
            <a:r>
              <a:rPr lang="en-US" altLang="ja-JP" sz="2800" dirty="0"/>
              <a:t> Connect had to duplicate </a:t>
            </a:r>
            <a:r>
              <a:rPr lang="en-US" altLang="ja-JP" sz="2800" dirty="0" smtClean="0"/>
              <a:t>REQUIRED parameters </a:t>
            </a:r>
            <a:r>
              <a:rPr lang="en-US" altLang="ja-JP" sz="2800" dirty="0"/>
              <a:t>like </a:t>
            </a:r>
            <a:r>
              <a:rPr lang="en-US" altLang="ja-JP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response_type</a:t>
            </a:r>
            <a:r>
              <a:rPr lang="en-US" altLang="ja-JP" sz="2800" dirty="0" smtClean="0"/>
              <a:t> etc</a:t>
            </a:r>
            <a:r>
              <a:rPr lang="en-US" altLang="ja-JP" sz="2800" dirty="0"/>
              <a:t>. in order to be compliant to RFC6749. </a:t>
            </a:r>
          </a:p>
        </p:txBody>
      </p:sp>
    </p:spTree>
    <p:extLst>
      <p:ext uri="{BB962C8B-B14F-4D97-AF65-F5344CB8AC3E}">
        <p14:creationId xmlns:p14="http://schemas.microsoft.com/office/powerpoint/2010/main" val="2118831875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0342" y="1556792"/>
            <a:ext cx="9448535" cy="1901651"/>
          </a:xfrm>
        </p:spPr>
        <p:txBody>
          <a:bodyPr/>
          <a:lstStyle/>
          <a:p>
            <a:pPr algn="l"/>
            <a:r>
              <a:rPr lang="en-US" altLang="ja-JP" sz="4000" dirty="0" smtClean="0">
                <a:latin typeface="Franklin Gothic Demi Cond" panose="020B0706030402020204" pitchFamily="34" charset="0"/>
              </a:rPr>
              <a:t>If REQUIRED parameters were duplicated, </a:t>
            </a:r>
            <a:r>
              <a:rPr lang="en-US" altLang="ja-JP" sz="4000" dirty="0">
                <a:latin typeface="Franklin Gothic Demi Cond" panose="020B0706030402020204" pitchFamily="34" charset="0"/>
              </a:rPr>
              <a:t>should we adopt </a:t>
            </a:r>
            <a:r>
              <a:rPr lang="en-US" altLang="ja-JP" sz="4000" dirty="0" smtClean="0">
                <a:latin typeface="Franklin Gothic Demi Cond" panose="020B0706030402020204" pitchFamily="34" charset="0"/>
              </a:rPr>
              <a:t>“</a:t>
            </a:r>
            <a:r>
              <a:rPr lang="en-US" altLang="ja-JP" sz="4000" dirty="0">
                <a:latin typeface="Franklin Gothic Demi Cond" panose="020B0706030402020204" pitchFamily="34" charset="0"/>
              </a:rPr>
              <a:t>Exact Match” </a:t>
            </a:r>
            <a:r>
              <a:rPr lang="en-US" altLang="ja-JP" sz="4000" dirty="0" smtClean="0">
                <a:latin typeface="Franklin Gothic Demi Cond" panose="020B0706030402020204" pitchFamily="34" charset="0"/>
              </a:rPr>
              <a:t>or “</a:t>
            </a:r>
            <a:r>
              <a:rPr lang="en-US" altLang="ja-JP" sz="4000" dirty="0">
                <a:latin typeface="Franklin Gothic Demi Cond" panose="020B0706030402020204" pitchFamily="34" charset="0"/>
              </a:rPr>
              <a:t>JWT </a:t>
            </a:r>
            <a:r>
              <a:rPr lang="en-US" altLang="ja-JP" sz="4000" dirty="0" smtClean="0">
                <a:latin typeface="Franklin Gothic Demi Cond" panose="020B0706030402020204" pitchFamily="34" charset="0"/>
              </a:rPr>
              <a:t>supersedes </a:t>
            </a:r>
            <a:r>
              <a:rPr lang="en-US" altLang="ja-JP" sz="4000" dirty="0">
                <a:latin typeface="Franklin Gothic Demi Cond" panose="020B0706030402020204" pitchFamily="34" charset="0"/>
              </a:rPr>
              <a:t>query </a:t>
            </a:r>
            <a:r>
              <a:rPr lang="en-US" altLang="ja-JP" sz="4000" dirty="0" smtClean="0">
                <a:latin typeface="Franklin Gothic Demi Cond" panose="020B0706030402020204" pitchFamily="34" charset="0"/>
              </a:rPr>
              <a:t>parameters” strategy?</a:t>
            </a:r>
            <a:endParaRPr kumimoji="1" lang="ja-JP" altLang="en-US" sz="4000" dirty="0">
              <a:latin typeface="Franklin Gothic Demi Cond" panose="020B0706030402020204" pitchFamily="34" charset="0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1EA963-CCD3-4526-8C4D-4C50FB2EA86B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4160912" y="3861048"/>
            <a:ext cx="532859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/>
            <a:r>
              <a:rPr lang="en-US" altLang="ja-JP" sz="2800" dirty="0" err="1"/>
              <a:t>OpenID</a:t>
            </a:r>
            <a:r>
              <a:rPr lang="en-US" altLang="ja-JP" sz="2800" dirty="0"/>
              <a:t> Connect </a:t>
            </a:r>
            <a:r>
              <a:rPr lang="en-US" altLang="ja-JP" sz="2800" dirty="0" smtClean="0"/>
              <a:t>mandates the exact match for REQUIRED parameters, which would necessarily duplicates. </a:t>
            </a:r>
            <a:endParaRPr lang="en-US" altLang="ja-JP" sz="2800" dirty="0"/>
          </a:p>
        </p:txBody>
      </p:sp>
    </p:spTree>
    <p:extLst>
      <p:ext uri="{BB962C8B-B14F-4D97-AF65-F5344CB8AC3E}">
        <p14:creationId xmlns:p14="http://schemas.microsoft.com/office/powerpoint/2010/main" val="111759995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26406" y="1268760"/>
            <a:ext cx="8218407" cy="2808312"/>
          </a:xfrm>
        </p:spPr>
        <p:txBody>
          <a:bodyPr/>
          <a:lstStyle/>
          <a:p>
            <a:pPr algn="l"/>
            <a:r>
              <a:rPr lang="en-US" altLang="ja-JP" dirty="0">
                <a:latin typeface="Franklin Gothic Demi Cond" panose="020B0706030402020204" pitchFamily="34" charset="0"/>
              </a:rPr>
              <a:t>Better Title?</a:t>
            </a:r>
            <a:endParaRPr kumimoji="1" lang="ja-JP" altLang="en-US" dirty="0">
              <a:latin typeface="Franklin Gothic Demi Cond" panose="020B0706030402020204" pitchFamily="34" charset="0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1EA963-CCD3-4526-8C4D-4C50FB2EA86B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4448944" y="3170412"/>
            <a:ext cx="522832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/>
            <a:r>
              <a:rPr lang="en-US" altLang="ja-JP" sz="2800" dirty="0" smtClean="0"/>
              <a:t>Some ideas</a:t>
            </a:r>
          </a:p>
          <a:p>
            <a:pPr marL="457200" lvl="2" indent="-457200">
              <a:buFont typeface="Arial" panose="020B0604020202020204" pitchFamily="34" charset="0"/>
              <a:buChar char="•"/>
            </a:pPr>
            <a:r>
              <a:rPr lang="en-US" altLang="ja-JP" sz="2800" dirty="0" smtClean="0"/>
              <a:t>OAuth JWS Authorization Request (OAuth JAR)</a:t>
            </a:r>
            <a:endParaRPr lang="en-US" altLang="ja-JP" sz="2800" dirty="0"/>
          </a:p>
          <a:p>
            <a:pPr marL="457200" lvl="2" indent="-457200">
              <a:buFont typeface="Arial" panose="020B0604020202020204" pitchFamily="34" charset="0"/>
              <a:buChar char="•"/>
            </a:pPr>
            <a:r>
              <a:rPr lang="en-US" altLang="ja-JP" sz="2800" dirty="0" smtClean="0"/>
              <a:t>OAuth JWT Authorization Request (OAuth JAR</a:t>
            </a:r>
            <a:r>
              <a:rPr lang="en-US" altLang="ja-JP" sz="2800" dirty="0" smtClean="0"/>
              <a:t>)</a:t>
            </a:r>
          </a:p>
          <a:p>
            <a:pPr marL="914400" lvl="3" indent="-457200">
              <a:buFont typeface="Arial" panose="020B0604020202020204" pitchFamily="34" charset="0"/>
              <a:buChar char="•"/>
            </a:pPr>
            <a:r>
              <a:rPr lang="en-US" altLang="ja-JP" sz="2800" dirty="0" smtClean="0"/>
              <a:t>Draft -05 tentatively uses it.</a:t>
            </a:r>
            <a:endParaRPr lang="en-US" altLang="ja-JP" sz="2800" dirty="0" smtClean="0"/>
          </a:p>
          <a:p>
            <a:pPr marL="457200" lvl="2" indent="-457200">
              <a:buFont typeface="Arial" panose="020B0604020202020204" pitchFamily="34" charset="0"/>
              <a:buChar char="•"/>
            </a:pPr>
            <a:r>
              <a:rPr lang="en-US" altLang="ja-JP" sz="2800" dirty="0" smtClean="0"/>
              <a:t>… </a:t>
            </a:r>
          </a:p>
        </p:txBody>
      </p:sp>
    </p:spTree>
    <p:extLst>
      <p:ext uri="{BB962C8B-B14F-4D97-AF65-F5344CB8AC3E}">
        <p14:creationId xmlns:p14="http://schemas.microsoft.com/office/powerpoint/2010/main" val="2705086461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>
                <a:latin typeface="Franklin Gothic Demi Cond" panose="020B0706030402020204" pitchFamily="34" charset="0"/>
              </a:rPr>
              <a:t>Ready for WGLC?</a:t>
            </a:r>
            <a:endParaRPr kumimoji="1" lang="ja-JP" altLang="en-US" dirty="0">
              <a:latin typeface="Franklin Gothic Demi Cond" panose="020B0706030402020204" pitchFamily="34" charset="0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1EA963-CCD3-4526-8C4D-4C50FB2EA86B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0607467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NRI-2014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66B3"/>
      </a:accent1>
      <a:accent2>
        <a:srgbClr val="CC0066"/>
      </a:accent2>
      <a:accent3>
        <a:srgbClr val="FFFFFF"/>
      </a:accent3>
      <a:accent4>
        <a:srgbClr val="000000"/>
      </a:accent4>
      <a:accent5>
        <a:srgbClr val="AAB8D6"/>
      </a:accent5>
      <a:accent6>
        <a:srgbClr val="B9005C"/>
      </a:accent6>
      <a:hlink>
        <a:srgbClr val="0066B3"/>
      </a:hlink>
      <a:folHlink>
        <a:srgbClr val="CC0066"/>
      </a:folHlink>
    </a:clrScheme>
    <a:fontScheme name="ユーザー定義 1">
      <a:majorFont>
        <a:latin typeface="Franklin Gothic Demi"/>
        <a:ea typeface="HGP創英角ｺﾞｼｯｸUB"/>
        <a:cs typeface=""/>
      </a:majorFont>
      <a:minorFont>
        <a:latin typeface="Franklin Gothic Book"/>
        <a:ea typeface="HGP創英角ｺﾞｼｯｸUB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57150"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nri_temp0808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DDDDDD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AEAEAE"/>
        </a:accent6>
        <a:hlink>
          <a:srgbClr val="CC0066"/>
        </a:hlink>
        <a:folHlink>
          <a:srgbClr val="0066B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プレゼンテーション1" id="{D17CEF48-3AA8-46C4-9AB5-31EFCFCAB304}" vid="{439657E6-491D-4332-8B6F-4E9603D234D8}"/>
    </a:ext>
  </a:extLst>
</a:theme>
</file>

<file path=ppt/theme/theme2.xml><?xml version="1.0" encoding="utf-8"?>
<a:theme xmlns:a="http://schemas.openxmlformats.org/drawingml/2006/main" name="1_NRI-2014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66B3"/>
      </a:accent1>
      <a:accent2>
        <a:srgbClr val="CC0066"/>
      </a:accent2>
      <a:accent3>
        <a:srgbClr val="FFFFFF"/>
      </a:accent3>
      <a:accent4>
        <a:srgbClr val="000000"/>
      </a:accent4>
      <a:accent5>
        <a:srgbClr val="AAB8D6"/>
      </a:accent5>
      <a:accent6>
        <a:srgbClr val="B9005C"/>
      </a:accent6>
      <a:hlink>
        <a:srgbClr val="0066B3"/>
      </a:hlink>
      <a:folHlink>
        <a:srgbClr val="CC0066"/>
      </a:folHlink>
    </a:clrScheme>
    <a:fontScheme name="ユーザー定義 1">
      <a:majorFont>
        <a:latin typeface="Franklin Gothic Demi"/>
        <a:ea typeface="HGP創英角ｺﾞｼｯｸUB"/>
        <a:cs typeface=""/>
      </a:majorFont>
      <a:minorFont>
        <a:latin typeface="Franklin Gothic Book"/>
        <a:ea typeface="HGP創英角ｺﾞｼｯｸUB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57150"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nri_temp0808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DDDDDD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AEAEAE"/>
        </a:accent6>
        <a:hlink>
          <a:srgbClr val="CC0066"/>
        </a:hlink>
        <a:folHlink>
          <a:srgbClr val="0066B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プレゼンテーション1" id="{D17CEF48-3AA8-46C4-9AB5-31EFCFCAB304}" vid="{F0B8696F-B765-4025-AA7B-387C8DD0F64D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NRI-Template-E</Template>
  <TotalTime>608</TotalTime>
  <Words>239</Words>
  <Application>Microsoft Office PowerPoint</Application>
  <PresentationFormat>A4 210 x 297 mm</PresentationFormat>
  <Paragraphs>37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12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7</vt:i4>
      </vt:variant>
    </vt:vector>
  </HeadingPairs>
  <TitlesOfParts>
    <vt:vector size="21" baseType="lpstr">
      <vt:lpstr>HGP創英角ｺﾞｼｯｸUB</vt:lpstr>
      <vt:lpstr>ＭＳ Ｐゴシック</vt:lpstr>
      <vt:lpstr>Arial</vt:lpstr>
      <vt:lpstr>Calibri</vt:lpstr>
      <vt:lpstr>Century</vt:lpstr>
      <vt:lpstr>Courier New</vt:lpstr>
      <vt:lpstr>Franklin Gothic Book</vt:lpstr>
      <vt:lpstr>Franklin Gothic Demi</vt:lpstr>
      <vt:lpstr>Franklin Gothic Demi Cond</vt:lpstr>
      <vt:lpstr>Franklin Gothic Heavy</vt:lpstr>
      <vt:lpstr>Times New Roman</vt:lpstr>
      <vt:lpstr>Wingdings</vt:lpstr>
      <vt:lpstr>NRI-2014</vt:lpstr>
      <vt:lpstr>1_NRI-2014</vt:lpstr>
      <vt:lpstr>Request by JWS for OAuth 2.0</vt:lpstr>
      <vt:lpstr>What is it? </vt:lpstr>
      <vt:lpstr>Status Update</vt:lpstr>
      <vt:lpstr>Can we just put all the parameters into JWT?</vt:lpstr>
      <vt:lpstr>If REQUIRED parameters were duplicated, should we adopt “Exact Match” or “JWT supersedes query parameters” strategy?</vt:lpstr>
      <vt:lpstr>Better Title?</vt:lpstr>
      <vt:lpstr>Ready for WGLC?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Request by JWS for Oauth 2.0</dc:title>
  <dc:creator>Nat</dc:creator>
  <cp:lastModifiedBy>Nat</cp:lastModifiedBy>
  <cp:revision>13</cp:revision>
  <dcterms:created xsi:type="dcterms:W3CDTF">2015-07-21T07:35:32Z</dcterms:created>
  <dcterms:modified xsi:type="dcterms:W3CDTF">2015-07-22T12:32:25Z</dcterms:modified>
</cp:coreProperties>
</file>